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62" r:id="rId5"/>
    <p:sldId id="257" r:id="rId6"/>
    <p:sldId id="265" r:id="rId7"/>
    <p:sldId id="264" r:id="rId8"/>
    <p:sldId id="269" r:id="rId9"/>
    <p:sldId id="266" r:id="rId10"/>
    <p:sldId id="267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</p14:sldIdLst>
        </p14:section>
        <p14:section name="Content" id="{B9B51309-D148-4332-87C2-07BE32FBCA3B}">
          <p14:sldIdLst>
            <p14:sldId id="262"/>
            <p14:sldId id="257"/>
            <p14:sldId id="265"/>
            <p14:sldId id="264"/>
            <p14:sldId id="269"/>
            <p14:sldId id="266"/>
            <p14:sldId id="267"/>
          </p14:sldIdLst>
        </p14:section>
        <p14:section name="Thanks" id="{2CC34DB2-6590-42C0-AD4B-A04C6060184E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16" userDrawn="1">
          <p15:clr>
            <a:srgbClr val="A4A3A4"/>
          </p15:clr>
        </p15:guide>
        <p15:guide id="2" pos="385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462F"/>
    <a:srgbClr val="D24726"/>
    <a:srgbClr val="795531"/>
    <a:srgbClr val="FFFFFF"/>
    <a:srgbClr val="D2B4A6"/>
    <a:srgbClr val="734F29"/>
    <a:srgbClr val="AEB785"/>
    <a:srgbClr val="EFD5A2"/>
    <a:srgbClr val="3B3026"/>
    <a:srgbClr val="ECE1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80" autoAdjust="0"/>
  </p:normalViewPr>
  <p:slideViewPr>
    <p:cSldViewPr snapToGrid="0" showGuides="1">
      <p:cViewPr varScale="1">
        <p:scale>
          <a:sx n="69" d="100"/>
          <a:sy n="69" d="100"/>
        </p:scale>
        <p:origin x="564" y="48"/>
      </p:cViewPr>
      <p:guideLst>
        <p:guide orient="horz" pos="2216"/>
        <p:guide pos="38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customXml" Target="../customXml/item3.xml"/><Relationship Id="rId18" Type="http://schemas.openxmlformats.org/officeDocument/2006/relationships/customXml" Target="../customXml/item2.xml"/><Relationship Id="rId17" Type="http://schemas.openxmlformats.org/officeDocument/2006/relationships/customXml" Target="../customXml/item1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baseline="0" dirty="0" smtClean="0"/>
              <a:t>Slide Show mode, click the arrow to enter the PowerPoint Getting Started Center.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2" y="5110609"/>
            <a:ext cx="6705599" cy="113779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600"/>
              </a:spcBef>
              <a:buNone/>
              <a:defRPr sz="2800">
                <a:solidFill>
                  <a:srgbClr val="D24726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4167753" cy="435133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Aft>
                <a:spcPts val="1200"/>
              </a:spcAft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spcAft>
                <a:spcPts val="1200"/>
              </a:spcAft>
              <a:defRPr sz="1400">
                <a:solidFill>
                  <a:schemeClr val="bg1">
                    <a:lumMod val="50000"/>
                  </a:schemeClr>
                </a:solidFill>
              </a:defRPr>
            </a:lvl2pPr>
            <a:lvl3pPr>
              <a:lnSpc>
                <a:spcPct val="150000"/>
              </a:lnSpc>
              <a:spcAft>
                <a:spcPts val="1200"/>
              </a:spcAft>
              <a:defRPr sz="1200">
                <a:solidFill>
                  <a:schemeClr val="bg1">
                    <a:lumMod val="50000"/>
                  </a:schemeClr>
                </a:solidFill>
              </a:defRPr>
            </a:lvl3pPr>
            <a:lvl4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4pPr>
            <a:lvl5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anchor="ctr">
            <a:noAutofit/>
          </a:bodyPr>
          <a:lstStyle>
            <a:lvl1pPr algn="l">
              <a:defRPr sz="4800">
                <a:solidFill>
                  <a:srgbClr val="D247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  <a:endParaRPr lang="en-US" smtClean="0"/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  <a:endParaRPr lang="en-US" smtClean="0"/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  <a:endParaRPr lang="en-US" smtClean="0"/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  <a:endParaRPr lang="en-US" smtClean="0"/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  <a:endParaRPr lang="en-US" smtClean="0"/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  <a:endParaRPr lang="en-US" smtClean="0"/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  <a:endParaRPr lang="en-US" smtClean="0"/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  <a:endParaRPr lang="en-US" smtClean="0"/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737851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1" y="2193927"/>
            <a:ext cx="5156200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  <a:endParaRPr lang="en-US" smtClean="0"/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  <a:endParaRPr lang="en-US" smtClean="0"/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  <a:endParaRPr lang="en-US" smtClean="0"/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  <a:endParaRPr lang="en-US" smtClean="0"/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4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4" y="2193927"/>
            <a:ext cx="5157787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  <a:endParaRPr lang="en-US" smtClean="0"/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  <a:endParaRPr lang="en-US" smtClean="0"/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  <a:endParaRPr lang="en-US" smtClean="0"/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  <a:endParaRPr lang="en-US" smtClean="0"/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  <a:endParaRPr lang="en-US" smtClean="0"/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  <a:endParaRPr lang="en-US" smtClean="0"/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  <a:endParaRPr lang="en-US" smtClean="0"/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  <a:endParaRPr lang="en-US" smtClean="0"/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hyperlink" Target="http://o15.officeredir.microsoft.com/r/rlid2013GettingStartedCntrPPT?clid=1033" TargetMode="Externa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tags" Target="../tags/tag1.xml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hyperlink" Target="http://o15.officeredir.microsoft.com/r/rlid2013GettingStartedCntrPPT?clid=1033" TargetMode="Externa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tags" Target="../tags/tag2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hyperlink" Target="http://o15.officeredir.microsoft.com/r/rlid2013GettingStartedCntrPPT?clid=1033" TargetMode="Externa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tags" Target="../tags/tag3.xml"/><Relationship Id="rId2" Type="http://schemas.openxmlformats.org/officeDocument/2006/relationships/image" Target="../media/image7.jpeg"/><Relationship Id="rId1" Type="http://schemas.openxmlformats.org/officeDocument/2006/relationships/hyperlink" Target="http://o15.officeredir.microsoft.com/r/rlid2013GettingStartedCntrPPT?clid=1033" TargetMode="Externa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tags" Target="../tags/tag5.xml"/><Relationship Id="rId3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hyperlink" Target="http://o15.officeredir.microsoft.com/r/rlid2013GettingStartedCntrPPT?clid=1033" TargetMode="Externa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jpeg"/><Relationship Id="rId3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hyperlink" Target="http://o15.officeredir.microsoft.com/r/rlid2013GettingStartedCntrPPT?clid=1033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1.jpeg"/><Relationship Id="rId6" Type="http://schemas.openxmlformats.org/officeDocument/2006/relationships/tags" Target="../tags/tag9.xml"/><Relationship Id="rId5" Type="http://schemas.openxmlformats.org/officeDocument/2006/relationships/image" Target="../media/image10.png"/><Relationship Id="rId4" Type="http://schemas.openxmlformats.org/officeDocument/2006/relationships/tags" Target="../tags/tag8.xml"/><Relationship Id="rId3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hyperlink" Target="http://o15.officeredir.microsoft.com/r/rlid2013GettingStartedCntrPPT?clid=1033" TargetMode="Externa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tags" Target="../tags/tag11.xml"/><Relationship Id="rId4" Type="http://schemas.openxmlformats.org/officeDocument/2006/relationships/image" Target="../media/image4.png"/><Relationship Id="rId3" Type="http://schemas.openxmlformats.org/officeDocument/2006/relationships/tags" Target="../tags/tag10.xml"/><Relationship Id="rId2" Type="http://schemas.openxmlformats.org/officeDocument/2006/relationships/image" Target="../media/image12.jpeg"/><Relationship Id="rId1" Type="http://schemas.openxmlformats.org/officeDocument/2006/relationships/hyperlink" Target="http://o15.officeredir.microsoft.com/r/rlid2013GettingStartedCntrPPT?clid=1033" TargetMode="Externa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13.xml"/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5565" y="5370378"/>
            <a:ext cx="11573162" cy="1137793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rgbClr val="DD462F"/>
                </a:solidFill>
                <a:latin typeface="Arial Black" panose="020B0A04020102020204" pitchFamily="34" charset="0"/>
              </a:rPr>
              <a:t>MOVIE SEARCH USING PYTHON</a:t>
            </a:r>
            <a:endParaRPr lang="en-US" sz="4000" b="1" dirty="0">
              <a:solidFill>
                <a:srgbClr val="DD462F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86" r="827"/>
          <a:stretch>
            <a:fillRect/>
          </a:stretch>
        </p:blipFill>
        <p:spPr>
          <a:xfrm>
            <a:off x="0" y="-36947"/>
            <a:ext cx="12192000" cy="5173855"/>
          </a:xfrm>
          <a:prstGeom prst="rect">
            <a:avLst/>
          </a:prstGeom>
        </p:spPr>
      </p:pic>
      <p:sp>
        <p:nvSpPr>
          <p:cNvPr id="20" name="Freeform 19">
            <a:hlinkClick r:id="rId2" tooltip="Learn More"/>
          </p:cNvPr>
          <p:cNvSpPr/>
          <p:nvPr/>
        </p:nvSpPr>
        <p:spPr>
          <a:xfrm>
            <a:off x="11557038" y="6134153"/>
            <a:ext cx="431763" cy="431763"/>
          </a:xfrm>
          <a:custGeom>
            <a:avLst/>
            <a:gdLst>
              <a:gd name="connsiteX0" fmla="*/ 283692 w 643468"/>
              <a:gd name="connsiteY0" fmla="*/ 156886 h 643468"/>
              <a:gd name="connsiteX1" fmla="*/ 315574 w 643468"/>
              <a:gd name="connsiteY1" fmla="*/ 156886 h 643468"/>
              <a:gd name="connsiteX2" fmla="*/ 486582 w 643468"/>
              <a:gd name="connsiteY2" fmla="*/ 321734 h 643468"/>
              <a:gd name="connsiteX3" fmla="*/ 315574 w 643468"/>
              <a:gd name="connsiteY3" fmla="*/ 486582 h 643468"/>
              <a:gd name="connsiteX4" fmla="*/ 283692 w 643468"/>
              <a:gd name="connsiteY4" fmla="*/ 486582 h 643468"/>
              <a:gd name="connsiteX5" fmla="*/ 441545 w 643468"/>
              <a:gd name="connsiteY5" fmla="*/ 334415 h 643468"/>
              <a:gd name="connsiteX6" fmla="*/ 156887 w 643468"/>
              <a:gd name="connsiteY6" fmla="*/ 334415 h 643468"/>
              <a:gd name="connsiteX7" fmla="*/ 156887 w 643468"/>
              <a:gd name="connsiteY7" fmla="*/ 309054 h 643468"/>
              <a:gd name="connsiteX8" fmla="*/ 441545 w 643468"/>
              <a:gd name="connsiteY8" fmla="*/ 309054 h 643468"/>
              <a:gd name="connsiteX9" fmla="*/ 321733 w 643468"/>
              <a:gd name="connsiteY9" fmla="*/ 16937 h 643468"/>
              <a:gd name="connsiteX10" fmla="*/ 16936 w 643468"/>
              <a:gd name="connsiteY10" fmla="*/ 321734 h 643468"/>
              <a:gd name="connsiteX11" fmla="*/ 321733 w 643468"/>
              <a:gd name="connsiteY11" fmla="*/ 626531 h 643468"/>
              <a:gd name="connsiteX12" fmla="*/ 626530 w 643468"/>
              <a:gd name="connsiteY12" fmla="*/ 321734 h 643468"/>
              <a:gd name="connsiteX13" fmla="*/ 321733 w 643468"/>
              <a:gd name="connsiteY13" fmla="*/ 16937 h 643468"/>
              <a:gd name="connsiteX14" fmla="*/ 321734 w 643468"/>
              <a:gd name="connsiteY14" fmla="*/ 0 h 643468"/>
              <a:gd name="connsiteX15" fmla="*/ 643468 w 643468"/>
              <a:gd name="connsiteY15" fmla="*/ 321734 h 643468"/>
              <a:gd name="connsiteX16" fmla="*/ 321734 w 643468"/>
              <a:gd name="connsiteY16" fmla="*/ 643468 h 643468"/>
              <a:gd name="connsiteX17" fmla="*/ 0 w 643468"/>
              <a:gd name="connsiteY17" fmla="*/ 321734 h 643468"/>
              <a:gd name="connsiteX18" fmla="*/ 321734 w 643468"/>
              <a:gd name="connsiteY18" fmla="*/ 0 h 64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43468" h="643468">
                <a:moveTo>
                  <a:pt x="283692" y="156886"/>
                </a:moveTo>
                <a:lnTo>
                  <a:pt x="315574" y="156886"/>
                </a:lnTo>
                <a:lnTo>
                  <a:pt x="486582" y="321734"/>
                </a:lnTo>
                <a:lnTo>
                  <a:pt x="315574" y="486582"/>
                </a:lnTo>
                <a:lnTo>
                  <a:pt x="283692" y="486582"/>
                </a:lnTo>
                <a:lnTo>
                  <a:pt x="441545" y="334415"/>
                </a:lnTo>
                <a:lnTo>
                  <a:pt x="156887" y="334415"/>
                </a:lnTo>
                <a:lnTo>
                  <a:pt x="156887" y="309054"/>
                </a:lnTo>
                <a:lnTo>
                  <a:pt x="441545" y="309054"/>
                </a:lnTo>
                <a:close/>
                <a:moveTo>
                  <a:pt x="321733" y="16937"/>
                </a:moveTo>
                <a:cubicBezTo>
                  <a:pt x="153398" y="16937"/>
                  <a:pt x="16936" y="153399"/>
                  <a:pt x="16936" y="321734"/>
                </a:cubicBezTo>
                <a:cubicBezTo>
                  <a:pt x="16936" y="490069"/>
                  <a:pt x="153398" y="626531"/>
                  <a:pt x="321733" y="626531"/>
                </a:cubicBezTo>
                <a:cubicBezTo>
                  <a:pt x="490068" y="626531"/>
                  <a:pt x="626530" y="490069"/>
                  <a:pt x="626530" y="321734"/>
                </a:cubicBezTo>
                <a:cubicBezTo>
                  <a:pt x="626530" y="153399"/>
                  <a:pt x="490068" y="16937"/>
                  <a:pt x="321733" y="16937"/>
                </a:cubicBezTo>
                <a:close/>
                <a:moveTo>
                  <a:pt x="321734" y="0"/>
                </a:moveTo>
                <a:cubicBezTo>
                  <a:pt x="499423" y="0"/>
                  <a:pt x="643468" y="144045"/>
                  <a:pt x="643468" y="321734"/>
                </a:cubicBezTo>
                <a:cubicBezTo>
                  <a:pt x="643468" y="499423"/>
                  <a:pt x="499423" y="643468"/>
                  <a:pt x="321734" y="643468"/>
                </a:cubicBezTo>
                <a:cubicBezTo>
                  <a:pt x="144045" y="643468"/>
                  <a:pt x="0" y="499423"/>
                  <a:pt x="0" y="321734"/>
                </a:cubicBezTo>
                <a:cubicBezTo>
                  <a:pt x="0" y="144045"/>
                  <a:pt x="144045" y="0"/>
                  <a:pt x="321734" y="0"/>
                </a:cubicBezTo>
                <a:close/>
              </a:path>
            </a:pathLst>
          </a:custGeom>
          <a:solidFill>
            <a:srgbClr val="DD46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Our Team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4876800" cy="444776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 smtClean="0">
                <a:solidFill>
                  <a:srgbClr val="D24726"/>
                </a:solidFill>
              </a:rPr>
              <a:t>JIBIN </a:t>
            </a:r>
            <a:r>
              <a:rPr lang="en-GB" sz="2800" b="1" dirty="0">
                <a:solidFill>
                  <a:srgbClr val="D24726"/>
                </a:solidFill>
              </a:rPr>
              <a:t>JOHNY</a:t>
            </a:r>
            <a:endParaRPr lang="en-GB" sz="2800" b="1" dirty="0">
              <a:solidFill>
                <a:srgbClr val="D2472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rgbClr val="D24726"/>
                </a:solidFill>
              </a:rPr>
              <a:t>PETER IRIOGBE</a:t>
            </a:r>
            <a:endParaRPr lang="en-GB" sz="2800" b="1" dirty="0">
              <a:solidFill>
                <a:srgbClr val="D2472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rgbClr val="D24726"/>
                </a:solidFill>
              </a:rPr>
              <a:t>KENNEDY CHIKAODILI IDOKO</a:t>
            </a:r>
            <a:endParaRPr lang="en-GB" sz="2800" b="1" dirty="0">
              <a:solidFill>
                <a:srgbClr val="D24726"/>
              </a:solidFill>
            </a:endParaRPr>
          </a:p>
        </p:txBody>
      </p:sp>
      <p:sp>
        <p:nvSpPr>
          <p:cNvPr id="12" name="Freeform 11">
            <a:hlinkClick r:id="rId1" tooltip="Learn More"/>
          </p:cNvPr>
          <p:cNvSpPr/>
          <p:nvPr/>
        </p:nvSpPr>
        <p:spPr>
          <a:xfrm>
            <a:off x="11557038" y="6134153"/>
            <a:ext cx="431763" cy="431763"/>
          </a:xfrm>
          <a:custGeom>
            <a:avLst/>
            <a:gdLst>
              <a:gd name="connsiteX0" fmla="*/ 283692 w 643468"/>
              <a:gd name="connsiteY0" fmla="*/ 156886 h 643468"/>
              <a:gd name="connsiteX1" fmla="*/ 315574 w 643468"/>
              <a:gd name="connsiteY1" fmla="*/ 156886 h 643468"/>
              <a:gd name="connsiteX2" fmla="*/ 486582 w 643468"/>
              <a:gd name="connsiteY2" fmla="*/ 321734 h 643468"/>
              <a:gd name="connsiteX3" fmla="*/ 315574 w 643468"/>
              <a:gd name="connsiteY3" fmla="*/ 486582 h 643468"/>
              <a:gd name="connsiteX4" fmla="*/ 283692 w 643468"/>
              <a:gd name="connsiteY4" fmla="*/ 486582 h 643468"/>
              <a:gd name="connsiteX5" fmla="*/ 441545 w 643468"/>
              <a:gd name="connsiteY5" fmla="*/ 334415 h 643468"/>
              <a:gd name="connsiteX6" fmla="*/ 156887 w 643468"/>
              <a:gd name="connsiteY6" fmla="*/ 334415 h 643468"/>
              <a:gd name="connsiteX7" fmla="*/ 156887 w 643468"/>
              <a:gd name="connsiteY7" fmla="*/ 309054 h 643468"/>
              <a:gd name="connsiteX8" fmla="*/ 441545 w 643468"/>
              <a:gd name="connsiteY8" fmla="*/ 309054 h 643468"/>
              <a:gd name="connsiteX9" fmla="*/ 321733 w 643468"/>
              <a:gd name="connsiteY9" fmla="*/ 16937 h 643468"/>
              <a:gd name="connsiteX10" fmla="*/ 16936 w 643468"/>
              <a:gd name="connsiteY10" fmla="*/ 321734 h 643468"/>
              <a:gd name="connsiteX11" fmla="*/ 321733 w 643468"/>
              <a:gd name="connsiteY11" fmla="*/ 626531 h 643468"/>
              <a:gd name="connsiteX12" fmla="*/ 626530 w 643468"/>
              <a:gd name="connsiteY12" fmla="*/ 321734 h 643468"/>
              <a:gd name="connsiteX13" fmla="*/ 321733 w 643468"/>
              <a:gd name="connsiteY13" fmla="*/ 16937 h 643468"/>
              <a:gd name="connsiteX14" fmla="*/ 321734 w 643468"/>
              <a:gd name="connsiteY14" fmla="*/ 0 h 643468"/>
              <a:gd name="connsiteX15" fmla="*/ 643468 w 643468"/>
              <a:gd name="connsiteY15" fmla="*/ 321734 h 643468"/>
              <a:gd name="connsiteX16" fmla="*/ 321734 w 643468"/>
              <a:gd name="connsiteY16" fmla="*/ 643468 h 643468"/>
              <a:gd name="connsiteX17" fmla="*/ 0 w 643468"/>
              <a:gd name="connsiteY17" fmla="*/ 321734 h 643468"/>
              <a:gd name="connsiteX18" fmla="*/ 321734 w 643468"/>
              <a:gd name="connsiteY18" fmla="*/ 0 h 64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43468" h="643468">
                <a:moveTo>
                  <a:pt x="283692" y="156886"/>
                </a:moveTo>
                <a:lnTo>
                  <a:pt x="315574" y="156886"/>
                </a:lnTo>
                <a:lnTo>
                  <a:pt x="486582" y="321734"/>
                </a:lnTo>
                <a:lnTo>
                  <a:pt x="315574" y="486582"/>
                </a:lnTo>
                <a:lnTo>
                  <a:pt x="283692" y="486582"/>
                </a:lnTo>
                <a:lnTo>
                  <a:pt x="441545" y="334415"/>
                </a:lnTo>
                <a:lnTo>
                  <a:pt x="156887" y="334415"/>
                </a:lnTo>
                <a:lnTo>
                  <a:pt x="156887" y="309054"/>
                </a:lnTo>
                <a:lnTo>
                  <a:pt x="441545" y="309054"/>
                </a:lnTo>
                <a:close/>
                <a:moveTo>
                  <a:pt x="321733" y="16937"/>
                </a:moveTo>
                <a:cubicBezTo>
                  <a:pt x="153398" y="16937"/>
                  <a:pt x="16936" y="153399"/>
                  <a:pt x="16936" y="321734"/>
                </a:cubicBezTo>
                <a:cubicBezTo>
                  <a:pt x="16936" y="490069"/>
                  <a:pt x="153398" y="626531"/>
                  <a:pt x="321733" y="626531"/>
                </a:cubicBezTo>
                <a:cubicBezTo>
                  <a:pt x="490068" y="626531"/>
                  <a:pt x="626530" y="490069"/>
                  <a:pt x="626530" y="321734"/>
                </a:cubicBezTo>
                <a:cubicBezTo>
                  <a:pt x="626530" y="153399"/>
                  <a:pt x="490068" y="16937"/>
                  <a:pt x="321733" y="16937"/>
                </a:cubicBezTo>
                <a:close/>
                <a:moveTo>
                  <a:pt x="321734" y="0"/>
                </a:moveTo>
                <a:cubicBezTo>
                  <a:pt x="499423" y="0"/>
                  <a:pt x="643468" y="144045"/>
                  <a:pt x="643468" y="321734"/>
                </a:cubicBezTo>
                <a:cubicBezTo>
                  <a:pt x="643468" y="499423"/>
                  <a:pt x="499423" y="643468"/>
                  <a:pt x="321734" y="643468"/>
                </a:cubicBezTo>
                <a:cubicBezTo>
                  <a:pt x="144045" y="643468"/>
                  <a:pt x="0" y="499423"/>
                  <a:pt x="0" y="321734"/>
                </a:cubicBezTo>
                <a:cubicBezTo>
                  <a:pt x="0" y="144045"/>
                  <a:pt x="144045" y="0"/>
                  <a:pt x="321734" y="0"/>
                </a:cubicBezTo>
                <a:close/>
              </a:path>
            </a:pathLst>
          </a:custGeom>
          <a:solidFill>
            <a:srgbClr val="DD46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367" y="1582962"/>
            <a:ext cx="3212501" cy="455119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384" y="1949904"/>
            <a:ext cx="3368654" cy="4760314"/>
          </a:xfrm>
          <a:prstGeom prst="rect">
            <a:avLst/>
          </a:prstGeom>
        </p:spPr>
      </p:pic>
      <p:pic>
        <p:nvPicPr>
          <p:cNvPr id="4" name="Picture 3"/>
          <p:cNvPicPr/>
          <p:nvPr>
            <p:custDataLst>
              <p:tags r:id="rId4"/>
            </p:custDataLst>
          </p:nvPr>
        </p:nvPicPr>
        <p:blipFill>
          <a:blip r:embed="rId5"/>
        </p:blipFill>
        <p:spPr>
          <a:xfrm>
            <a:off x="10838815" y="217170"/>
            <a:ext cx="1036320" cy="901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About Project:</a:t>
            </a:r>
            <a:endParaRPr lang="en-US" b="1" dirty="0"/>
          </a:p>
        </p:txBody>
      </p:sp>
      <p:sp>
        <p:nvSpPr>
          <p:cNvPr id="8" name="Content Placeholder 2"/>
          <p:cNvSpPr txBox="1"/>
          <p:nvPr/>
        </p:nvSpPr>
        <p:spPr>
          <a:xfrm>
            <a:off x="711200" y="1820204"/>
            <a:ext cx="6171444" cy="4433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30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b="1" dirty="0" smtClean="0">
                <a:solidFill>
                  <a:srgbClr val="DD462F"/>
                </a:solidFill>
              </a:rPr>
              <a:t>Overview:</a:t>
            </a:r>
            <a:endParaRPr lang="en-US" sz="1700" b="1" dirty="0" smtClean="0">
              <a:solidFill>
                <a:srgbClr val="DD462F"/>
              </a:solidFill>
            </a:endParaRPr>
          </a:p>
          <a:p>
            <a:r>
              <a:rPr lang="en-GB" sz="1700" dirty="0" smtClean="0">
                <a:solidFill>
                  <a:srgbClr val="DD462F"/>
                </a:solidFill>
              </a:rPr>
              <a:t>This project uses </a:t>
            </a:r>
            <a:r>
              <a:rPr lang="en-GB" sz="1700" b="1" dirty="0" err="1" smtClean="0">
                <a:solidFill>
                  <a:srgbClr val="DD462F"/>
                </a:solidFill>
              </a:rPr>
              <a:t>IMDbPY</a:t>
            </a:r>
            <a:r>
              <a:rPr lang="en-GB" sz="1700" dirty="0" smtClean="0">
                <a:solidFill>
                  <a:srgbClr val="DD462F"/>
                </a:solidFill>
              </a:rPr>
              <a:t> to search for movies and retrieve major information including cast, genres, year of release, rating, run time, languages, director, writer, and so on.</a:t>
            </a:r>
            <a:endParaRPr lang="en-GB" sz="1700" dirty="0" smtClean="0">
              <a:solidFill>
                <a:srgbClr val="DD462F"/>
              </a:solidFill>
            </a:endParaRPr>
          </a:p>
          <a:p>
            <a:endParaRPr lang="en-US" sz="1700" b="1" dirty="0">
              <a:solidFill>
                <a:srgbClr val="DD462F"/>
              </a:solidFill>
            </a:endParaRPr>
          </a:p>
          <a:p>
            <a:r>
              <a:rPr lang="en-US" sz="1700" b="1" dirty="0" smtClean="0">
                <a:solidFill>
                  <a:srgbClr val="DD462F"/>
                </a:solidFill>
              </a:rPr>
              <a:t>Technologies Used</a:t>
            </a:r>
            <a:r>
              <a:rPr lang="en-US" sz="1700" dirty="0" smtClean="0">
                <a:solidFill>
                  <a:srgbClr val="DD462F"/>
                </a:solidFill>
              </a:rPr>
              <a:t>: </a:t>
            </a:r>
            <a:endParaRPr lang="en-US" sz="1700" dirty="0" smtClean="0">
              <a:solidFill>
                <a:srgbClr val="DD462F"/>
              </a:solidFill>
            </a:endParaRPr>
          </a:p>
          <a:p>
            <a:r>
              <a:rPr lang="en-US" sz="1700" dirty="0" smtClean="0">
                <a:solidFill>
                  <a:srgbClr val="DD462F"/>
                </a:solidFill>
              </a:rPr>
              <a:t>Python, </a:t>
            </a:r>
            <a:r>
              <a:rPr lang="en-US" sz="1700" dirty="0" err="1" smtClean="0">
                <a:solidFill>
                  <a:srgbClr val="DD462F"/>
                </a:solidFill>
              </a:rPr>
              <a:t>IMDbPY</a:t>
            </a:r>
            <a:r>
              <a:rPr lang="en-US" sz="1700" dirty="0" smtClean="0">
                <a:solidFill>
                  <a:srgbClr val="DD462F"/>
                </a:solidFill>
              </a:rPr>
              <a:t>, </a:t>
            </a:r>
            <a:r>
              <a:rPr lang="en-US" sz="1700" dirty="0" err="1" smtClean="0">
                <a:solidFill>
                  <a:srgbClr val="DD462F"/>
                </a:solidFill>
              </a:rPr>
              <a:t>GitHub</a:t>
            </a:r>
            <a:r>
              <a:rPr lang="en-US" sz="1700" dirty="0" smtClean="0">
                <a:solidFill>
                  <a:srgbClr val="DD462F"/>
                </a:solidFill>
              </a:rPr>
              <a:t>, Linux, Visual Studio Code…</a:t>
            </a:r>
            <a:endParaRPr lang="en-US" sz="1700" dirty="0" smtClean="0">
              <a:solidFill>
                <a:srgbClr val="DD462F"/>
              </a:solidFill>
            </a:endParaRPr>
          </a:p>
          <a:p>
            <a:endParaRPr lang="en-US" sz="1700" dirty="0" smtClean="0">
              <a:solidFill>
                <a:srgbClr val="DD462F"/>
              </a:solidFill>
            </a:endParaRPr>
          </a:p>
        </p:txBody>
      </p:sp>
      <p:sp>
        <p:nvSpPr>
          <p:cNvPr id="14" name="Freeform 13">
            <a:hlinkClick r:id="rId1" tooltip="Learn More"/>
          </p:cNvPr>
          <p:cNvSpPr/>
          <p:nvPr/>
        </p:nvSpPr>
        <p:spPr>
          <a:xfrm>
            <a:off x="11557038" y="6134153"/>
            <a:ext cx="431763" cy="431763"/>
          </a:xfrm>
          <a:custGeom>
            <a:avLst/>
            <a:gdLst>
              <a:gd name="connsiteX0" fmla="*/ 283692 w 643468"/>
              <a:gd name="connsiteY0" fmla="*/ 156886 h 643468"/>
              <a:gd name="connsiteX1" fmla="*/ 315574 w 643468"/>
              <a:gd name="connsiteY1" fmla="*/ 156886 h 643468"/>
              <a:gd name="connsiteX2" fmla="*/ 486582 w 643468"/>
              <a:gd name="connsiteY2" fmla="*/ 321734 h 643468"/>
              <a:gd name="connsiteX3" fmla="*/ 315574 w 643468"/>
              <a:gd name="connsiteY3" fmla="*/ 486582 h 643468"/>
              <a:gd name="connsiteX4" fmla="*/ 283692 w 643468"/>
              <a:gd name="connsiteY4" fmla="*/ 486582 h 643468"/>
              <a:gd name="connsiteX5" fmla="*/ 441545 w 643468"/>
              <a:gd name="connsiteY5" fmla="*/ 334415 h 643468"/>
              <a:gd name="connsiteX6" fmla="*/ 156887 w 643468"/>
              <a:gd name="connsiteY6" fmla="*/ 334415 h 643468"/>
              <a:gd name="connsiteX7" fmla="*/ 156887 w 643468"/>
              <a:gd name="connsiteY7" fmla="*/ 309054 h 643468"/>
              <a:gd name="connsiteX8" fmla="*/ 441545 w 643468"/>
              <a:gd name="connsiteY8" fmla="*/ 309054 h 643468"/>
              <a:gd name="connsiteX9" fmla="*/ 321733 w 643468"/>
              <a:gd name="connsiteY9" fmla="*/ 16937 h 643468"/>
              <a:gd name="connsiteX10" fmla="*/ 16936 w 643468"/>
              <a:gd name="connsiteY10" fmla="*/ 321734 h 643468"/>
              <a:gd name="connsiteX11" fmla="*/ 321733 w 643468"/>
              <a:gd name="connsiteY11" fmla="*/ 626531 h 643468"/>
              <a:gd name="connsiteX12" fmla="*/ 626530 w 643468"/>
              <a:gd name="connsiteY12" fmla="*/ 321734 h 643468"/>
              <a:gd name="connsiteX13" fmla="*/ 321733 w 643468"/>
              <a:gd name="connsiteY13" fmla="*/ 16937 h 643468"/>
              <a:gd name="connsiteX14" fmla="*/ 321734 w 643468"/>
              <a:gd name="connsiteY14" fmla="*/ 0 h 643468"/>
              <a:gd name="connsiteX15" fmla="*/ 643468 w 643468"/>
              <a:gd name="connsiteY15" fmla="*/ 321734 h 643468"/>
              <a:gd name="connsiteX16" fmla="*/ 321734 w 643468"/>
              <a:gd name="connsiteY16" fmla="*/ 643468 h 643468"/>
              <a:gd name="connsiteX17" fmla="*/ 0 w 643468"/>
              <a:gd name="connsiteY17" fmla="*/ 321734 h 643468"/>
              <a:gd name="connsiteX18" fmla="*/ 321734 w 643468"/>
              <a:gd name="connsiteY18" fmla="*/ 0 h 64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43468" h="643468">
                <a:moveTo>
                  <a:pt x="283692" y="156886"/>
                </a:moveTo>
                <a:lnTo>
                  <a:pt x="315574" y="156886"/>
                </a:lnTo>
                <a:lnTo>
                  <a:pt x="486582" y="321734"/>
                </a:lnTo>
                <a:lnTo>
                  <a:pt x="315574" y="486582"/>
                </a:lnTo>
                <a:lnTo>
                  <a:pt x="283692" y="486582"/>
                </a:lnTo>
                <a:lnTo>
                  <a:pt x="441545" y="334415"/>
                </a:lnTo>
                <a:lnTo>
                  <a:pt x="156887" y="334415"/>
                </a:lnTo>
                <a:lnTo>
                  <a:pt x="156887" y="309054"/>
                </a:lnTo>
                <a:lnTo>
                  <a:pt x="441545" y="309054"/>
                </a:lnTo>
                <a:close/>
                <a:moveTo>
                  <a:pt x="321733" y="16937"/>
                </a:moveTo>
                <a:cubicBezTo>
                  <a:pt x="153398" y="16937"/>
                  <a:pt x="16936" y="153399"/>
                  <a:pt x="16936" y="321734"/>
                </a:cubicBezTo>
                <a:cubicBezTo>
                  <a:pt x="16936" y="490069"/>
                  <a:pt x="153398" y="626531"/>
                  <a:pt x="321733" y="626531"/>
                </a:cubicBezTo>
                <a:cubicBezTo>
                  <a:pt x="490068" y="626531"/>
                  <a:pt x="626530" y="490069"/>
                  <a:pt x="626530" y="321734"/>
                </a:cubicBezTo>
                <a:cubicBezTo>
                  <a:pt x="626530" y="153399"/>
                  <a:pt x="490068" y="16937"/>
                  <a:pt x="321733" y="16937"/>
                </a:cubicBezTo>
                <a:close/>
                <a:moveTo>
                  <a:pt x="321734" y="0"/>
                </a:moveTo>
                <a:cubicBezTo>
                  <a:pt x="499423" y="0"/>
                  <a:pt x="643468" y="144045"/>
                  <a:pt x="643468" y="321734"/>
                </a:cubicBezTo>
                <a:cubicBezTo>
                  <a:pt x="643468" y="499423"/>
                  <a:pt x="499423" y="643468"/>
                  <a:pt x="321734" y="643468"/>
                </a:cubicBezTo>
                <a:cubicBezTo>
                  <a:pt x="144045" y="643468"/>
                  <a:pt x="0" y="499423"/>
                  <a:pt x="0" y="321734"/>
                </a:cubicBezTo>
                <a:cubicBezTo>
                  <a:pt x="0" y="144045"/>
                  <a:pt x="144045" y="0"/>
                  <a:pt x="321734" y="0"/>
                </a:cubicBezTo>
                <a:close/>
              </a:path>
            </a:pathLst>
          </a:custGeom>
          <a:solidFill>
            <a:srgbClr val="DD46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644" y="1746795"/>
            <a:ext cx="2792602" cy="407997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152" y="2126442"/>
            <a:ext cx="2907995" cy="4312142"/>
          </a:xfrm>
          <a:prstGeom prst="rect">
            <a:avLst/>
          </a:prstGeom>
        </p:spPr>
      </p:pic>
      <p:pic>
        <p:nvPicPr>
          <p:cNvPr id="4" name="Picture 3"/>
          <p:cNvPicPr/>
          <p:nvPr>
            <p:custDataLst>
              <p:tags r:id="rId4"/>
            </p:custDataLst>
          </p:nvPr>
        </p:nvPicPr>
        <p:blipFill>
          <a:blip r:embed="rId5"/>
        </p:blipFill>
        <p:spPr>
          <a:xfrm>
            <a:off x="10838815" y="217170"/>
            <a:ext cx="1036320" cy="901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Prerequisites: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6597072" cy="4351338"/>
          </a:xfrm>
        </p:spPr>
        <p:txBody>
          <a:bodyPr>
            <a:noAutofit/>
          </a:bodyPr>
          <a:lstStyle/>
          <a:p>
            <a:r>
              <a:rPr lang="en-GB" b="1" dirty="0">
                <a:solidFill>
                  <a:srgbClr val="DD462F"/>
                </a:solidFill>
              </a:rPr>
              <a:t>Step 1: </a:t>
            </a:r>
            <a:r>
              <a:rPr lang="en-GB" dirty="0">
                <a:solidFill>
                  <a:srgbClr val="DD462F"/>
                </a:solidFill>
              </a:rPr>
              <a:t>Install </a:t>
            </a:r>
            <a:r>
              <a:rPr lang="en-GB" b="1" dirty="0" err="1">
                <a:solidFill>
                  <a:srgbClr val="DD462F"/>
                </a:solidFill>
              </a:rPr>
              <a:t>IMDbPY</a:t>
            </a:r>
            <a:r>
              <a:rPr lang="en-GB" dirty="0">
                <a:solidFill>
                  <a:srgbClr val="DD462F"/>
                </a:solidFill>
              </a:rPr>
              <a:t>: You can install </a:t>
            </a:r>
            <a:r>
              <a:rPr lang="en-GB" b="1" dirty="0" err="1">
                <a:solidFill>
                  <a:srgbClr val="DD462F"/>
                </a:solidFill>
              </a:rPr>
              <a:t>IMDbPY</a:t>
            </a:r>
            <a:r>
              <a:rPr lang="en-GB" dirty="0">
                <a:solidFill>
                  <a:srgbClr val="DD462F"/>
                </a:solidFill>
              </a:rPr>
              <a:t> via pip package </a:t>
            </a:r>
            <a:r>
              <a:rPr lang="en-GB" dirty="0" smtClean="0">
                <a:solidFill>
                  <a:srgbClr val="DD462F"/>
                </a:solidFill>
              </a:rPr>
              <a:t>(We </a:t>
            </a:r>
            <a:r>
              <a:rPr lang="en-GB" dirty="0">
                <a:solidFill>
                  <a:srgbClr val="DD462F"/>
                </a:solidFill>
              </a:rPr>
              <a:t>used </a:t>
            </a:r>
            <a:r>
              <a:rPr lang="en-GB" dirty="0" smtClean="0">
                <a:solidFill>
                  <a:srgbClr val="DD462F"/>
                </a:solidFill>
              </a:rPr>
              <a:t>“</a:t>
            </a:r>
            <a:r>
              <a:rPr lang="en-GB" b="1" dirty="0" smtClean="0">
                <a:solidFill>
                  <a:srgbClr val="DD462F"/>
                </a:solidFill>
              </a:rPr>
              <a:t>Bash</a:t>
            </a:r>
            <a:r>
              <a:rPr lang="en-GB" dirty="0">
                <a:solidFill>
                  <a:srgbClr val="DD462F"/>
                </a:solidFill>
              </a:rPr>
              <a:t>" </a:t>
            </a:r>
            <a:r>
              <a:rPr lang="en-GB" dirty="0" smtClean="0">
                <a:solidFill>
                  <a:srgbClr val="DD462F"/>
                </a:solidFill>
              </a:rPr>
              <a:t>in Scripting).</a:t>
            </a:r>
            <a:endParaRPr lang="en-GB" dirty="0">
              <a:solidFill>
                <a:srgbClr val="DD462F"/>
              </a:solidFill>
            </a:endParaRPr>
          </a:p>
          <a:p>
            <a:r>
              <a:rPr lang="en-GB" dirty="0" smtClean="0">
                <a:solidFill>
                  <a:srgbClr val="002060"/>
                </a:solidFill>
              </a:rPr>
              <a:t>pip </a:t>
            </a:r>
            <a:r>
              <a:rPr lang="en-GB" dirty="0">
                <a:solidFill>
                  <a:srgbClr val="002060"/>
                </a:solidFill>
              </a:rPr>
              <a:t>install </a:t>
            </a:r>
            <a:r>
              <a:rPr lang="en-GB" dirty="0" err="1">
                <a:solidFill>
                  <a:srgbClr val="002060"/>
                </a:solidFill>
              </a:rPr>
              <a:t>IMDbPY</a:t>
            </a:r>
            <a:endParaRPr lang="en-GB" dirty="0">
              <a:solidFill>
                <a:srgbClr val="002060"/>
              </a:solidFill>
            </a:endParaRPr>
          </a:p>
          <a:p>
            <a:r>
              <a:rPr lang="en-GB" b="1" dirty="0" smtClean="0">
                <a:solidFill>
                  <a:srgbClr val="DD462F"/>
                </a:solidFill>
              </a:rPr>
              <a:t>Step </a:t>
            </a:r>
            <a:r>
              <a:rPr lang="en-GB" b="1" dirty="0">
                <a:solidFill>
                  <a:srgbClr val="DD462F"/>
                </a:solidFill>
              </a:rPr>
              <a:t>2: </a:t>
            </a:r>
            <a:r>
              <a:rPr lang="en-GB" dirty="0">
                <a:solidFill>
                  <a:srgbClr val="DD462F"/>
                </a:solidFill>
              </a:rPr>
              <a:t>Install other dependencies</a:t>
            </a:r>
            <a:endParaRPr lang="en-GB" dirty="0">
              <a:solidFill>
                <a:srgbClr val="DD462F"/>
              </a:solidFill>
            </a:endParaRPr>
          </a:p>
          <a:p>
            <a:r>
              <a:rPr lang="en-GB" dirty="0" smtClean="0">
                <a:solidFill>
                  <a:srgbClr val="002060"/>
                </a:solidFill>
              </a:rPr>
              <a:t>pip </a:t>
            </a:r>
            <a:r>
              <a:rPr lang="en-GB" dirty="0">
                <a:solidFill>
                  <a:srgbClr val="002060"/>
                </a:solidFill>
              </a:rPr>
              <a:t>install pandas </a:t>
            </a:r>
            <a:r>
              <a:rPr lang="en-GB" dirty="0" err="1">
                <a:solidFill>
                  <a:srgbClr val="002060"/>
                </a:solidFill>
              </a:rPr>
              <a:t>numpy</a:t>
            </a:r>
            <a:r>
              <a:rPr lang="en-GB" dirty="0">
                <a:solidFill>
                  <a:srgbClr val="002060"/>
                </a:solidFill>
              </a:rPr>
              <a:t> boto3</a:t>
            </a:r>
            <a:endParaRPr lang="en-GB" dirty="0">
              <a:solidFill>
                <a:srgbClr val="002060"/>
              </a:solidFill>
            </a:endParaRPr>
          </a:p>
          <a:p>
            <a:r>
              <a:rPr lang="en-GB" b="1" dirty="0" smtClean="0">
                <a:solidFill>
                  <a:srgbClr val="DD462F"/>
                </a:solidFill>
              </a:rPr>
              <a:t>Step </a:t>
            </a:r>
            <a:r>
              <a:rPr lang="en-GB" b="1" dirty="0">
                <a:solidFill>
                  <a:srgbClr val="DD462F"/>
                </a:solidFill>
              </a:rPr>
              <a:t>3: </a:t>
            </a:r>
            <a:r>
              <a:rPr lang="en-GB" dirty="0">
                <a:solidFill>
                  <a:srgbClr val="DD462F"/>
                </a:solidFill>
              </a:rPr>
              <a:t>Set up a </a:t>
            </a:r>
            <a:r>
              <a:rPr lang="en-GB" dirty="0" err="1">
                <a:solidFill>
                  <a:srgbClr val="DD462F"/>
                </a:solidFill>
              </a:rPr>
              <a:t>GitHub</a:t>
            </a:r>
            <a:r>
              <a:rPr lang="en-GB" dirty="0">
                <a:solidFill>
                  <a:srgbClr val="DD462F"/>
                </a:solidFill>
              </a:rPr>
              <a:t> repository on </a:t>
            </a:r>
            <a:r>
              <a:rPr lang="en-GB" dirty="0" err="1">
                <a:solidFill>
                  <a:srgbClr val="DD462F"/>
                </a:solidFill>
              </a:rPr>
              <a:t>GitHub</a:t>
            </a:r>
            <a:r>
              <a:rPr lang="en-GB" dirty="0">
                <a:solidFill>
                  <a:srgbClr val="DD462F"/>
                </a:solidFill>
              </a:rPr>
              <a:t>, and clone the repository to your local machine (If required)</a:t>
            </a:r>
            <a:endParaRPr lang="en-GB" dirty="0">
              <a:solidFill>
                <a:srgbClr val="DD462F"/>
              </a:solidFill>
            </a:endParaRPr>
          </a:p>
        </p:txBody>
      </p:sp>
      <p:sp>
        <p:nvSpPr>
          <p:cNvPr id="6" name="Freeform 5">
            <a:hlinkClick r:id="rId1" tooltip="Learn More"/>
          </p:cNvPr>
          <p:cNvSpPr/>
          <p:nvPr/>
        </p:nvSpPr>
        <p:spPr>
          <a:xfrm>
            <a:off x="11557038" y="6134153"/>
            <a:ext cx="431763" cy="431763"/>
          </a:xfrm>
          <a:custGeom>
            <a:avLst/>
            <a:gdLst>
              <a:gd name="connsiteX0" fmla="*/ 283692 w 643468"/>
              <a:gd name="connsiteY0" fmla="*/ 156886 h 643468"/>
              <a:gd name="connsiteX1" fmla="*/ 315574 w 643468"/>
              <a:gd name="connsiteY1" fmla="*/ 156886 h 643468"/>
              <a:gd name="connsiteX2" fmla="*/ 486582 w 643468"/>
              <a:gd name="connsiteY2" fmla="*/ 321734 h 643468"/>
              <a:gd name="connsiteX3" fmla="*/ 315574 w 643468"/>
              <a:gd name="connsiteY3" fmla="*/ 486582 h 643468"/>
              <a:gd name="connsiteX4" fmla="*/ 283692 w 643468"/>
              <a:gd name="connsiteY4" fmla="*/ 486582 h 643468"/>
              <a:gd name="connsiteX5" fmla="*/ 441545 w 643468"/>
              <a:gd name="connsiteY5" fmla="*/ 334415 h 643468"/>
              <a:gd name="connsiteX6" fmla="*/ 156887 w 643468"/>
              <a:gd name="connsiteY6" fmla="*/ 334415 h 643468"/>
              <a:gd name="connsiteX7" fmla="*/ 156887 w 643468"/>
              <a:gd name="connsiteY7" fmla="*/ 309054 h 643468"/>
              <a:gd name="connsiteX8" fmla="*/ 441545 w 643468"/>
              <a:gd name="connsiteY8" fmla="*/ 309054 h 643468"/>
              <a:gd name="connsiteX9" fmla="*/ 321733 w 643468"/>
              <a:gd name="connsiteY9" fmla="*/ 16937 h 643468"/>
              <a:gd name="connsiteX10" fmla="*/ 16936 w 643468"/>
              <a:gd name="connsiteY10" fmla="*/ 321734 h 643468"/>
              <a:gd name="connsiteX11" fmla="*/ 321733 w 643468"/>
              <a:gd name="connsiteY11" fmla="*/ 626531 h 643468"/>
              <a:gd name="connsiteX12" fmla="*/ 626530 w 643468"/>
              <a:gd name="connsiteY12" fmla="*/ 321734 h 643468"/>
              <a:gd name="connsiteX13" fmla="*/ 321733 w 643468"/>
              <a:gd name="connsiteY13" fmla="*/ 16937 h 643468"/>
              <a:gd name="connsiteX14" fmla="*/ 321734 w 643468"/>
              <a:gd name="connsiteY14" fmla="*/ 0 h 643468"/>
              <a:gd name="connsiteX15" fmla="*/ 643468 w 643468"/>
              <a:gd name="connsiteY15" fmla="*/ 321734 h 643468"/>
              <a:gd name="connsiteX16" fmla="*/ 321734 w 643468"/>
              <a:gd name="connsiteY16" fmla="*/ 643468 h 643468"/>
              <a:gd name="connsiteX17" fmla="*/ 0 w 643468"/>
              <a:gd name="connsiteY17" fmla="*/ 321734 h 643468"/>
              <a:gd name="connsiteX18" fmla="*/ 321734 w 643468"/>
              <a:gd name="connsiteY18" fmla="*/ 0 h 64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43468" h="643468">
                <a:moveTo>
                  <a:pt x="283692" y="156886"/>
                </a:moveTo>
                <a:lnTo>
                  <a:pt x="315574" y="156886"/>
                </a:lnTo>
                <a:lnTo>
                  <a:pt x="486582" y="321734"/>
                </a:lnTo>
                <a:lnTo>
                  <a:pt x="315574" y="486582"/>
                </a:lnTo>
                <a:lnTo>
                  <a:pt x="283692" y="486582"/>
                </a:lnTo>
                <a:lnTo>
                  <a:pt x="441545" y="334415"/>
                </a:lnTo>
                <a:lnTo>
                  <a:pt x="156887" y="334415"/>
                </a:lnTo>
                <a:lnTo>
                  <a:pt x="156887" y="309054"/>
                </a:lnTo>
                <a:lnTo>
                  <a:pt x="441545" y="309054"/>
                </a:lnTo>
                <a:close/>
                <a:moveTo>
                  <a:pt x="321733" y="16937"/>
                </a:moveTo>
                <a:cubicBezTo>
                  <a:pt x="153398" y="16937"/>
                  <a:pt x="16936" y="153399"/>
                  <a:pt x="16936" y="321734"/>
                </a:cubicBezTo>
                <a:cubicBezTo>
                  <a:pt x="16936" y="490069"/>
                  <a:pt x="153398" y="626531"/>
                  <a:pt x="321733" y="626531"/>
                </a:cubicBezTo>
                <a:cubicBezTo>
                  <a:pt x="490068" y="626531"/>
                  <a:pt x="626530" y="490069"/>
                  <a:pt x="626530" y="321734"/>
                </a:cubicBezTo>
                <a:cubicBezTo>
                  <a:pt x="626530" y="153399"/>
                  <a:pt x="490068" y="16937"/>
                  <a:pt x="321733" y="16937"/>
                </a:cubicBezTo>
                <a:close/>
                <a:moveTo>
                  <a:pt x="321734" y="0"/>
                </a:moveTo>
                <a:cubicBezTo>
                  <a:pt x="499423" y="0"/>
                  <a:pt x="643468" y="144045"/>
                  <a:pt x="643468" y="321734"/>
                </a:cubicBezTo>
                <a:cubicBezTo>
                  <a:pt x="643468" y="499423"/>
                  <a:pt x="499423" y="643468"/>
                  <a:pt x="321734" y="643468"/>
                </a:cubicBezTo>
                <a:cubicBezTo>
                  <a:pt x="144045" y="643468"/>
                  <a:pt x="0" y="499423"/>
                  <a:pt x="0" y="321734"/>
                </a:cubicBezTo>
                <a:cubicBezTo>
                  <a:pt x="0" y="144045"/>
                  <a:pt x="144045" y="0"/>
                  <a:pt x="321734" y="0"/>
                </a:cubicBezTo>
                <a:close/>
              </a:path>
            </a:pathLst>
          </a:custGeom>
          <a:solidFill>
            <a:srgbClr val="DD46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385" y="1677670"/>
            <a:ext cx="3337560" cy="4603750"/>
          </a:xfrm>
          <a:prstGeom prst="rect">
            <a:avLst/>
          </a:prstGeom>
        </p:spPr>
      </p:pic>
      <p:pic>
        <p:nvPicPr>
          <p:cNvPr id="4" name="Picture 3"/>
          <p:cNvPicPr/>
          <p:nvPr>
            <p:custDataLst>
              <p:tags r:id="rId3"/>
            </p:custDataLst>
          </p:nvPr>
        </p:nvPicPr>
        <p:blipFill>
          <a:blip r:embed="rId4"/>
        </p:blipFill>
        <p:spPr>
          <a:xfrm>
            <a:off x="10838815" y="217170"/>
            <a:ext cx="1036320" cy="901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Major Points Overview: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820" y="1539240"/>
            <a:ext cx="8807450" cy="510413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b="1" dirty="0" smtClean="0">
                <a:solidFill>
                  <a:srgbClr val="DD462F"/>
                </a:solidFill>
              </a:rPr>
              <a:t>1. Import Statements:</a:t>
            </a:r>
            <a:endParaRPr lang="en-GB" sz="1400" b="1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dirty="0" smtClean="0">
                <a:solidFill>
                  <a:srgbClr val="DD462F"/>
                </a:solidFill>
              </a:rPr>
              <a:t>- The code begins with importing necessary modules: </a:t>
            </a:r>
            <a:r>
              <a:rPr lang="en-GB" sz="1400" b="1" dirty="0" smtClean="0">
                <a:solidFill>
                  <a:srgbClr val="DD462F"/>
                </a:solidFill>
              </a:rPr>
              <a:t>`pandas`, `numpy`, `boto3`, </a:t>
            </a:r>
            <a:r>
              <a:rPr lang="en-GB" sz="1400" dirty="0" smtClean="0">
                <a:solidFill>
                  <a:srgbClr val="DD462F"/>
                </a:solidFill>
              </a:rPr>
              <a:t>and </a:t>
            </a:r>
            <a:r>
              <a:rPr lang="en-GB" sz="1400" b="1" dirty="0" smtClean="0">
                <a:solidFill>
                  <a:srgbClr val="DD462F"/>
                </a:solidFill>
              </a:rPr>
              <a:t>`Cinemagoer`</a:t>
            </a:r>
            <a:r>
              <a:rPr lang="en-GB" sz="1400" dirty="0" smtClean="0">
                <a:solidFill>
                  <a:srgbClr val="DD462F"/>
                </a:solidFill>
              </a:rPr>
              <a:t> from the `</a:t>
            </a:r>
            <a:r>
              <a:rPr lang="en-GB" sz="1400" b="1" dirty="0" smtClean="0">
                <a:solidFill>
                  <a:srgbClr val="DD462F"/>
                </a:solidFill>
              </a:rPr>
              <a:t>imdb</a:t>
            </a:r>
            <a:r>
              <a:rPr lang="en-GB" sz="1400" dirty="0" smtClean="0">
                <a:solidFill>
                  <a:srgbClr val="DD462F"/>
                </a:solidFill>
              </a:rPr>
              <a:t>` package.</a:t>
            </a:r>
            <a:endParaRPr lang="en-GB" sz="1400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dirty="0" smtClean="0">
                <a:solidFill>
                  <a:srgbClr val="DD462F"/>
                </a:solidFill>
              </a:rPr>
              <a:t>- These modules are essential for working with data, handling arrays, and interacting with IMDb data.</a:t>
            </a:r>
            <a:endParaRPr lang="en-GB" sz="1400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endParaRPr lang="en-GB" sz="1400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b="1" dirty="0" smtClean="0">
                <a:solidFill>
                  <a:srgbClr val="DD462F"/>
                </a:solidFill>
              </a:rPr>
              <a:t>2.  Creating an Instance of `Cinemagoer`:</a:t>
            </a:r>
            <a:endParaRPr lang="en-GB" sz="1400" b="1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dirty="0" smtClean="0">
                <a:solidFill>
                  <a:srgbClr val="DD462F"/>
                </a:solidFill>
              </a:rPr>
              <a:t> - An instance of the `</a:t>
            </a:r>
            <a:r>
              <a:rPr lang="en-GB" sz="1400" b="1" dirty="0" smtClean="0">
                <a:solidFill>
                  <a:srgbClr val="DD462F"/>
                </a:solidFill>
              </a:rPr>
              <a:t>Cinemagoer</a:t>
            </a:r>
            <a:r>
              <a:rPr lang="en-GB" sz="1400" dirty="0" smtClean="0">
                <a:solidFill>
                  <a:srgbClr val="DD462F"/>
                </a:solidFill>
              </a:rPr>
              <a:t>` class is created using </a:t>
            </a:r>
            <a:r>
              <a:rPr lang="en-GB" sz="1400" b="1" dirty="0" smtClean="0">
                <a:solidFill>
                  <a:srgbClr val="DD462F"/>
                </a:solidFill>
              </a:rPr>
              <a:t>`instance = Cinemagoer()`.</a:t>
            </a:r>
            <a:endParaRPr lang="en-GB" sz="1400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dirty="0" smtClean="0">
                <a:solidFill>
                  <a:srgbClr val="DD462F"/>
                </a:solidFill>
              </a:rPr>
              <a:t>- This class likely provides functionality related to searching and retrieving movie information from IMDb.</a:t>
            </a:r>
            <a:endParaRPr lang="en-GB" sz="1400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endParaRPr lang="en-GB" sz="1400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b="1" dirty="0" smtClean="0">
                <a:solidFill>
                  <a:srgbClr val="DD462F"/>
                </a:solidFill>
              </a:rPr>
              <a:t>3. User Input and Movie Search:</a:t>
            </a:r>
            <a:endParaRPr lang="en-GB" sz="1400" b="1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dirty="0" smtClean="0">
                <a:solidFill>
                  <a:srgbClr val="DD462F"/>
                </a:solidFill>
              </a:rPr>
              <a:t> - The user is prompted to </a:t>
            </a:r>
            <a:r>
              <a:rPr lang="en-GB" sz="1400" b="1" dirty="0" smtClean="0">
                <a:solidFill>
                  <a:srgbClr val="DD462F"/>
                </a:solidFill>
              </a:rPr>
              <a:t>input </a:t>
            </a:r>
            <a:r>
              <a:rPr lang="en-GB" sz="1400" dirty="0" smtClean="0">
                <a:solidFill>
                  <a:srgbClr val="DD462F"/>
                </a:solidFill>
              </a:rPr>
              <a:t>the full movie name.</a:t>
            </a:r>
            <a:endParaRPr lang="en-GB" sz="1400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dirty="0" smtClean="0">
                <a:solidFill>
                  <a:srgbClr val="DD462F"/>
                </a:solidFill>
              </a:rPr>
              <a:t> - The code then searches for the movie using the `</a:t>
            </a:r>
            <a:r>
              <a:rPr lang="en-GB" sz="1400" b="1" dirty="0" smtClean="0">
                <a:solidFill>
                  <a:srgbClr val="DD462F"/>
                </a:solidFill>
              </a:rPr>
              <a:t>instance.search_movie(movie_name)</a:t>
            </a:r>
            <a:r>
              <a:rPr lang="en-GB" sz="1400" dirty="0" smtClean="0">
                <a:solidFill>
                  <a:srgbClr val="DD462F"/>
                </a:solidFill>
              </a:rPr>
              <a:t>` method.</a:t>
            </a:r>
            <a:endParaRPr lang="en-GB" sz="1400" dirty="0" smtClean="0">
              <a:solidFill>
                <a:srgbClr val="DD462F"/>
              </a:solidFill>
            </a:endParaRPr>
          </a:p>
          <a:p>
            <a:pPr>
              <a:lnSpc>
                <a:spcPct val="80000"/>
              </a:lnSpc>
              <a:buFont typeface="Arial" panose="020B0604020202020204" pitchFamily="34" charset="0"/>
            </a:pPr>
            <a:r>
              <a:rPr lang="en-GB" sz="1400" dirty="0" smtClean="0">
                <a:solidFill>
                  <a:srgbClr val="DD462F"/>
                </a:solidFill>
              </a:rPr>
              <a:t> - If a movie is found, it proceeds to retrieve detailed information about the movie.</a:t>
            </a:r>
            <a:endParaRPr lang="en-GB" sz="1400" dirty="0" smtClean="0">
              <a:solidFill>
                <a:srgbClr val="DD462F"/>
              </a:solidFill>
            </a:endParaRPr>
          </a:p>
        </p:txBody>
      </p:sp>
      <p:sp>
        <p:nvSpPr>
          <p:cNvPr id="6" name="Freeform 5">
            <a:hlinkClick r:id="rId1" tooltip="Learn More"/>
          </p:cNvPr>
          <p:cNvSpPr/>
          <p:nvPr/>
        </p:nvSpPr>
        <p:spPr>
          <a:xfrm>
            <a:off x="11557038" y="6134153"/>
            <a:ext cx="431763" cy="431763"/>
          </a:xfrm>
          <a:custGeom>
            <a:avLst/>
            <a:gdLst>
              <a:gd name="connsiteX0" fmla="*/ 283692 w 643468"/>
              <a:gd name="connsiteY0" fmla="*/ 156886 h 643468"/>
              <a:gd name="connsiteX1" fmla="*/ 315574 w 643468"/>
              <a:gd name="connsiteY1" fmla="*/ 156886 h 643468"/>
              <a:gd name="connsiteX2" fmla="*/ 486582 w 643468"/>
              <a:gd name="connsiteY2" fmla="*/ 321734 h 643468"/>
              <a:gd name="connsiteX3" fmla="*/ 315574 w 643468"/>
              <a:gd name="connsiteY3" fmla="*/ 486582 h 643468"/>
              <a:gd name="connsiteX4" fmla="*/ 283692 w 643468"/>
              <a:gd name="connsiteY4" fmla="*/ 486582 h 643468"/>
              <a:gd name="connsiteX5" fmla="*/ 441545 w 643468"/>
              <a:gd name="connsiteY5" fmla="*/ 334415 h 643468"/>
              <a:gd name="connsiteX6" fmla="*/ 156887 w 643468"/>
              <a:gd name="connsiteY6" fmla="*/ 334415 h 643468"/>
              <a:gd name="connsiteX7" fmla="*/ 156887 w 643468"/>
              <a:gd name="connsiteY7" fmla="*/ 309054 h 643468"/>
              <a:gd name="connsiteX8" fmla="*/ 441545 w 643468"/>
              <a:gd name="connsiteY8" fmla="*/ 309054 h 643468"/>
              <a:gd name="connsiteX9" fmla="*/ 321733 w 643468"/>
              <a:gd name="connsiteY9" fmla="*/ 16937 h 643468"/>
              <a:gd name="connsiteX10" fmla="*/ 16936 w 643468"/>
              <a:gd name="connsiteY10" fmla="*/ 321734 h 643468"/>
              <a:gd name="connsiteX11" fmla="*/ 321733 w 643468"/>
              <a:gd name="connsiteY11" fmla="*/ 626531 h 643468"/>
              <a:gd name="connsiteX12" fmla="*/ 626530 w 643468"/>
              <a:gd name="connsiteY12" fmla="*/ 321734 h 643468"/>
              <a:gd name="connsiteX13" fmla="*/ 321733 w 643468"/>
              <a:gd name="connsiteY13" fmla="*/ 16937 h 643468"/>
              <a:gd name="connsiteX14" fmla="*/ 321734 w 643468"/>
              <a:gd name="connsiteY14" fmla="*/ 0 h 643468"/>
              <a:gd name="connsiteX15" fmla="*/ 643468 w 643468"/>
              <a:gd name="connsiteY15" fmla="*/ 321734 h 643468"/>
              <a:gd name="connsiteX16" fmla="*/ 321734 w 643468"/>
              <a:gd name="connsiteY16" fmla="*/ 643468 h 643468"/>
              <a:gd name="connsiteX17" fmla="*/ 0 w 643468"/>
              <a:gd name="connsiteY17" fmla="*/ 321734 h 643468"/>
              <a:gd name="connsiteX18" fmla="*/ 321734 w 643468"/>
              <a:gd name="connsiteY18" fmla="*/ 0 h 64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43468" h="643468">
                <a:moveTo>
                  <a:pt x="283692" y="156886"/>
                </a:moveTo>
                <a:lnTo>
                  <a:pt x="315574" y="156886"/>
                </a:lnTo>
                <a:lnTo>
                  <a:pt x="486582" y="321734"/>
                </a:lnTo>
                <a:lnTo>
                  <a:pt x="315574" y="486582"/>
                </a:lnTo>
                <a:lnTo>
                  <a:pt x="283692" y="486582"/>
                </a:lnTo>
                <a:lnTo>
                  <a:pt x="441545" y="334415"/>
                </a:lnTo>
                <a:lnTo>
                  <a:pt x="156887" y="334415"/>
                </a:lnTo>
                <a:lnTo>
                  <a:pt x="156887" y="309054"/>
                </a:lnTo>
                <a:lnTo>
                  <a:pt x="441545" y="309054"/>
                </a:lnTo>
                <a:close/>
                <a:moveTo>
                  <a:pt x="321733" y="16937"/>
                </a:moveTo>
                <a:cubicBezTo>
                  <a:pt x="153398" y="16937"/>
                  <a:pt x="16936" y="153399"/>
                  <a:pt x="16936" y="321734"/>
                </a:cubicBezTo>
                <a:cubicBezTo>
                  <a:pt x="16936" y="490069"/>
                  <a:pt x="153398" y="626531"/>
                  <a:pt x="321733" y="626531"/>
                </a:cubicBezTo>
                <a:cubicBezTo>
                  <a:pt x="490068" y="626531"/>
                  <a:pt x="626530" y="490069"/>
                  <a:pt x="626530" y="321734"/>
                </a:cubicBezTo>
                <a:cubicBezTo>
                  <a:pt x="626530" y="153399"/>
                  <a:pt x="490068" y="16937"/>
                  <a:pt x="321733" y="16937"/>
                </a:cubicBezTo>
                <a:close/>
                <a:moveTo>
                  <a:pt x="321734" y="0"/>
                </a:moveTo>
                <a:cubicBezTo>
                  <a:pt x="499423" y="0"/>
                  <a:pt x="643468" y="144045"/>
                  <a:pt x="643468" y="321734"/>
                </a:cubicBezTo>
                <a:cubicBezTo>
                  <a:pt x="643468" y="499423"/>
                  <a:pt x="499423" y="643468"/>
                  <a:pt x="321734" y="643468"/>
                </a:cubicBezTo>
                <a:cubicBezTo>
                  <a:pt x="144045" y="643468"/>
                  <a:pt x="0" y="499423"/>
                  <a:pt x="0" y="321734"/>
                </a:cubicBezTo>
                <a:cubicBezTo>
                  <a:pt x="0" y="144045"/>
                  <a:pt x="144045" y="0"/>
                  <a:pt x="321734" y="0"/>
                </a:cubicBezTo>
                <a:close/>
              </a:path>
            </a:pathLst>
          </a:custGeom>
          <a:solidFill>
            <a:srgbClr val="DD46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/>
          <p:nvPr>
            <p:custDataLst>
              <p:tags r:id="rId2"/>
            </p:custDataLst>
          </p:nvPr>
        </p:nvPicPr>
        <p:blipFill>
          <a:blip r:embed="rId3"/>
        </p:blipFill>
        <p:spPr>
          <a:xfrm>
            <a:off x="10838815" y="217170"/>
            <a:ext cx="1036320" cy="9010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635" y="2029460"/>
            <a:ext cx="2673350" cy="3962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ym typeface="+mn-ea"/>
              </a:rPr>
              <a:t>Major Points Overview: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330" y="1377315"/>
            <a:ext cx="8711565" cy="483552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</a:pPr>
            <a:endParaRPr lang="en-GB" sz="1300" b="1" dirty="0" smtClean="0">
              <a:solidFill>
                <a:srgbClr val="DD462F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GB" sz="1300" b="1" dirty="0" smtClean="0">
                <a:solidFill>
                  <a:srgbClr val="DD462F"/>
                </a:solidFill>
              </a:rPr>
              <a:t>4. Extracting and Displaying Movie Information:</a:t>
            </a:r>
            <a:endParaRPr lang="en-GB" sz="1300" b="1" dirty="0" smtClean="0">
              <a:solidFill>
                <a:srgbClr val="DD462F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GB" sz="1300" dirty="0" smtClean="0">
                <a:solidFill>
                  <a:srgbClr val="DD462F"/>
                </a:solidFill>
              </a:rPr>
              <a:t>- The code extracts relevant details from the retrieved movie information:</a:t>
            </a:r>
            <a:endParaRPr lang="en-GB" sz="1300" dirty="0" smtClean="0">
              <a:solidFill>
                <a:srgbClr val="DD462F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GB" sz="1300" b="1" dirty="0" smtClean="0">
                <a:solidFill>
                  <a:srgbClr val="DD462F"/>
                </a:solidFill>
              </a:rPr>
              <a:t> - Title, IMDb rating, release year, genre, language, director(s), producer(s), cast (first 5), and writer(s).</a:t>
            </a:r>
            <a:endParaRPr lang="en-GB" sz="1300" b="1" dirty="0" smtClean="0">
              <a:solidFill>
                <a:srgbClr val="DD462F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GB" sz="1300" dirty="0" smtClean="0">
                <a:solidFill>
                  <a:srgbClr val="DD462F"/>
                </a:solidFill>
              </a:rPr>
              <a:t>- The `</a:t>
            </a:r>
            <a:r>
              <a:rPr lang="en-GB" sz="1300" b="1" dirty="0" smtClean="0">
                <a:solidFill>
                  <a:srgbClr val="DD462F"/>
                </a:solidFill>
              </a:rPr>
              <a:t>get_names()</a:t>
            </a:r>
            <a:r>
              <a:rPr lang="en-GB" sz="1300" dirty="0" smtClean="0">
                <a:solidFill>
                  <a:srgbClr val="DD462F"/>
                </a:solidFill>
              </a:rPr>
              <a:t>` function formats the names of people involved (e.g., directors, cast, writers).</a:t>
            </a:r>
            <a:endParaRPr lang="en-GB" sz="1300" dirty="0" smtClean="0">
              <a:solidFill>
                <a:srgbClr val="DD462F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GB" sz="1300" dirty="0" smtClean="0">
                <a:solidFill>
                  <a:srgbClr val="DD462F"/>
                </a:solidFill>
              </a:rPr>
              <a:t>- The information is printed to the console.</a:t>
            </a:r>
            <a:endParaRPr lang="en-GB" sz="1300" dirty="0" smtClean="0">
              <a:solidFill>
                <a:srgbClr val="DD462F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GB" sz="1300" b="1" dirty="0" smtClean="0">
                <a:solidFill>
                  <a:srgbClr val="DD462F"/>
                </a:solidFill>
              </a:rPr>
              <a:t>5. Handling No Movie Found:</a:t>
            </a:r>
            <a:endParaRPr lang="en-GB" sz="1300" b="1" dirty="0" smtClean="0">
              <a:solidFill>
                <a:srgbClr val="DD462F"/>
              </a:solidFill>
            </a:endParaRPr>
          </a:p>
          <a:p>
            <a:pPr>
              <a:buFont typeface="Arial" panose="020B0604020202020204" pitchFamily="34" charset="0"/>
            </a:pPr>
            <a:r>
              <a:rPr lang="en-GB" sz="1300" dirty="0" smtClean="0">
                <a:solidFill>
                  <a:srgbClr val="DD462F"/>
                </a:solidFill>
              </a:rPr>
              <a:t>- If no movie is found for the given name, a message is displayed indicating that either the name is incorrect or there is insufficient information.</a:t>
            </a:r>
            <a:endParaRPr lang="en-GB" sz="1300" dirty="0" smtClean="0">
              <a:solidFill>
                <a:srgbClr val="DD462F"/>
              </a:solidFill>
            </a:endParaRPr>
          </a:p>
        </p:txBody>
      </p:sp>
      <p:sp>
        <p:nvSpPr>
          <p:cNvPr id="6" name="Freeform 5">
            <a:hlinkClick r:id="rId1" tooltip="Learn More"/>
          </p:cNvPr>
          <p:cNvSpPr/>
          <p:nvPr/>
        </p:nvSpPr>
        <p:spPr>
          <a:xfrm>
            <a:off x="11557038" y="6134153"/>
            <a:ext cx="431763" cy="431763"/>
          </a:xfrm>
          <a:custGeom>
            <a:avLst/>
            <a:gdLst>
              <a:gd name="connsiteX0" fmla="*/ 283692 w 643468"/>
              <a:gd name="connsiteY0" fmla="*/ 156886 h 643468"/>
              <a:gd name="connsiteX1" fmla="*/ 315574 w 643468"/>
              <a:gd name="connsiteY1" fmla="*/ 156886 h 643468"/>
              <a:gd name="connsiteX2" fmla="*/ 486582 w 643468"/>
              <a:gd name="connsiteY2" fmla="*/ 321734 h 643468"/>
              <a:gd name="connsiteX3" fmla="*/ 315574 w 643468"/>
              <a:gd name="connsiteY3" fmla="*/ 486582 h 643468"/>
              <a:gd name="connsiteX4" fmla="*/ 283692 w 643468"/>
              <a:gd name="connsiteY4" fmla="*/ 486582 h 643468"/>
              <a:gd name="connsiteX5" fmla="*/ 441545 w 643468"/>
              <a:gd name="connsiteY5" fmla="*/ 334415 h 643468"/>
              <a:gd name="connsiteX6" fmla="*/ 156887 w 643468"/>
              <a:gd name="connsiteY6" fmla="*/ 334415 h 643468"/>
              <a:gd name="connsiteX7" fmla="*/ 156887 w 643468"/>
              <a:gd name="connsiteY7" fmla="*/ 309054 h 643468"/>
              <a:gd name="connsiteX8" fmla="*/ 441545 w 643468"/>
              <a:gd name="connsiteY8" fmla="*/ 309054 h 643468"/>
              <a:gd name="connsiteX9" fmla="*/ 321733 w 643468"/>
              <a:gd name="connsiteY9" fmla="*/ 16937 h 643468"/>
              <a:gd name="connsiteX10" fmla="*/ 16936 w 643468"/>
              <a:gd name="connsiteY10" fmla="*/ 321734 h 643468"/>
              <a:gd name="connsiteX11" fmla="*/ 321733 w 643468"/>
              <a:gd name="connsiteY11" fmla="*/ 626531 h 643468"/>
              <a:gd name="connsiteX12" fmla="*/ 626530 w 643468"/>
              <a:gd name="connsiteY12" fmla="*/ 321734 h 643468"/>
              <a:gd name="connsiteX13" fmla="*/ 321733 w 643468"/>
              <a:gd name="connsiteY13" fmla="*/ 16937 h 643468"/>
              <a:gd name="connsiteX14" fmla="*/ 321734 w 643468"/>
              <a:gd name="connsiteY14" fmla="*/ 0 h 643468"/>
              <a:gd name="connsiteX15" fmla="*/ 643468 w 643468"/>
              <a:gd name="connsiteY15" fmla="*/ 321734 h 643468"/>
              <a:gd name="connsiteX16" fmla="*/ 321734 w 643468"/>
              <a:gd name="connsiteY16" fmla="*/ 643468 h 643468"/>
              <a:gd name="connsiteX17" fmla="*/ 0 w 643468"/>
              <a:gd name="connsiteY17" fmla="*/ 321734 h 643468"/>
              <a:gd name="connsiteX18" fmla="*/ 321734 w 643468"/>
              <a:gd name="connsiteY18" fmla="*/ 0 h 64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43468" h="643468">
                <a:moveTo>
                  <a:pt x="283692" y="156886"/>
                </a:moveTo>
                <a:lnTo>
                  <a:pt x="315574" y="156886"/>
                </a:lnTo>
                <a:lnTo>
                  <a:pt x="486582" y="321734"/>
                </a:lnTo>
                <a:lnTo>
                  <a:pt x="315574" y="486582"/>
                </a:lnTo>
                <a:lnTo>
                  <a:pt x="283692" y="486582"/>
                </a:lnTo>
                <a:lnTo>
                  <a:pt x="441545" y="334415"/>
                </a:lnTo>
                <a:lnTo>
                  <a:pt x="156887" y="334415"/>
                </a:lnTo>
                <a:lnTo>
                  <a:pt x="156887" y="309054"/>
                </a:lnTo>
                <a:lnTo>
                  <a:pt x="441545" y="309054"/>
                </a:lnTo>
                <a:close/>
                <a:moveTo>
                  <a:pt x="321733" y="16937"/>
                </a:moveTo>
                <a:cubicBezTo>
                  <a:pt x="153398" y="16937"/>
                  <a:pt x="16936" y="153399"/>
                  <a:pt x="16936" y="321734"/>
                </a:cubicBezTo>
                <a:cubicBezTo>
                  <a:pt x="16936" y="490069"/>
                  <a:pt x="153398" y="626531"/>
                  <a:pt x="321733" y="626531"/>
                </a:cubicBezTo>
                <a:cubicBezTo>
                  <a:pt x="490068" y="626531"/>
                  <a:pt x="626530" y="490069"/>
                  <a:pt x="626530" y="321734"/>
                </a:cubicBezTo>
                <a:cubicBezTo>
                  <a:pt x="626530" y="153399"/>
                  <a:pt x="490068" y="16937"/>
                  <a:pt x="321733" y="16937"/>
                </a:cubicBezTo>
                <a:close/>
                <a:moveTo>
                  <a:pt x="321734" y="0"/>
                </a:moveTo>
                <a:cubicBezTo>
                  <a:pt x="499423" y="0"/>
                  <a:pt x="643468" y="144045"/>
                  <a:pt x="643468" y="321734"/>
                </a:cubicBezTo>
                <a:cubicBezTo>
                  <a:pt x="643468" y="499423"/>
                  <a:pt x="499423" y="643468"/>
                  <a:pt x="321734" y="643468"/>
                </a:cubicBezTo>
                <a:cubicBezTo>
                  <a:pt x="144045" y="643468"/>
                  <a:pt x="0" y="499423"/>
                  <a:pt x="0" y="321734"/>
                </a:cubicBezTo>
                <a:cubicBezTo>
                  <a:pt x="0" y="144045"/>
                  <a:pt x="144045" y="0"/>
                  <a:pt x="321734" y="0"/>
                </a:cubicBezTo>
                <a:close/>
              </a:path>
            </a:pathLst>
          </a:custGeom>
          <a:solidFill>
            <a:srgbClr val="DD46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/>
          <p:nvPr>
            <p:custDataLst>
              <p:tags r:id="rId2"/>
            </p:custDataLst>
          </p:nvPr>
        </p:nvPicPr>
        <p:blipFill>
          <a:blip r:embed="rId3"/>
        </p:blipFill>
        <p:spPr>
          <a:xfrm>
            <a:off x="10838815" y="217170"/>
            <a:ext cx="1036320" cy="901065"/>
          </a:xfrm>
          <a:prstGeom prst="rect">
            <a:avLst/>
          </a:prstGeom>
        </p:spPr>
      </p:pic>
      <p:pic>
        <p:nvPicPr>
          <p:cNvPr id="5" name="Picture 4" descr="hypnotic-movie-poster-2023-10107823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4965" y="2101215"/>
            <a:ext cx="2579370" cy="3820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Its time to see our Code…..</a:t>
            </a:r>
            <a:endParaRPr lang="en-US" dirty="0"/>
          </a:p>
        </p:txBody>
      </p:sp>
      <p:sp>
        <p:nvSpPr>
          <p:cNvPr id="6" name="Freeform 5">
            <a:hlinkClick r:id="rId1" tooltip="Learn More"/>
          </p:cNvPr>
          <p:cNvSpPr/>
          <p:nvPr/>
        </p:nvSpPr>
        <p:spPr>
          <a:xfrm>
            <a:off x="11557038" y="6134153"/>
            <a:ext cx="431763" cy="431763"/>
          </a:xfrm>
          <a:custGeom>
            <a:avLst/>
            <a:gdLst>
              <a:gd name="connsiteX0" fmla="*/ 283692 w 643468"/>
              <a:gd name="connsiteY0" fmla="*/ 156886 h 643468"/>
              <a:gd name="connsiteX1" fmla="*/ 315574 w 643468"/>
              <a:gd name="connsiteY1" fmla="*/ 156886 h 643468"/>
              <a:gd name="connsiteX2" fmla="*/ 486582 w 643468"/>
              <a:gd name="connsiteY2" fmla="*/ 321734 h 643468"/>
              <a:gd name="connsiteX3" fmla="*/ 315574 w 643468"/>
              <a:gd name="connsiteY3" fmla="*/ 486582 h 643468"/>
              <a:gd name="connsiteX4" fmla="*/ 283692 w 643468"/>
              <a:gd name="connsiteY4" fmla="*/ 486582 h 643468"/>
              <a:gd name="connsiteX5" fmla="*/ 441545 w 643468"/>
              <a:gd name="connsiteY5" fmla="*/ 334415 h 643468"/>
              <a:gd name="connsiteX6" fmla="*/ 156887 w 643468"/>
              <a:gd name="connsiteY6" fmla="*/ 334415 h 643468"/>
              <a:gd name="connsiteX7" fmla="*/ 156887 w 643468"/>
              <a:gd name="connsiteY7" fmla="*/ 309054 h 643468"/>
              <a:gd name="connsiteX8" fmla="*/ 441545 w 643468"/>
              <a:gd name="connsiteY8" fmla="*/ 309054 h 643468"/>
              <a:gd name="connsiteX9" fmla="*/ 321733 w 643468"/>
              <a:gd name="connsiteY9" fmla="*/ 16937 h 643468"/>
              <a:gd name="connsiteX10" fmla="*/ 16936 w 643468"/>
              <a:gd name="connsiteY10" fmla="*/ 321734 h 643468"/>
              <a:gd name="connsiteX11" fmla="*/ 321733 w 643468"/>
              <a:gd name="connsiteY11" fmla="*/ 626531 h 643468"/>
              <a:gd name="connsiteX12" fmla="*/ 626530 w 643468"/>
              <a:gd name="connsiteY12" fmla="*/ 321734 h 643468"/>
              <a:gd name="connsiteX13" fmla="*/ 321733 w 643468"/>
              <a:gd name="connsiteY13" fmla="*/ 16937 h 643468"/>
              <a:gd name="connsiteX14" fmla="*/ 321734 w 643468"/>
              <a:gd name="connsiteY14" fmla="*/ 0 h 643468"/>
              <a:gd name="connsiteX15" fmla="*/ 643468 w 643468"/>
              <a:gd name="connsiteY15" fmla="*/ 321734 h 643468"/>
              <a:gd name="connsiteX16" fmla="*/ 321734 w 643468"/>
              <a:gd name="connsiteY16" fmla="*/ 643468 h 643468"/>
              <a:gd name="connsiteX17" fmla="*/ 0 w 643468"/>
              <a:gd name="connsiteY17" fmla="*/ 321734 h 643468"/>
              <a:gd name="connsiteX18" fmla="*/ 321734 w 643468"/>
              <a:gd name="connsiteY18" fmla="*/ 0 h 64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43468" h="643468">
                <a:moveTo>
                  <a:pt x="283692" y="156886"/>
                </a:moveTo>
                <a:lnTo>
                  <a:pt x="315574" y="156886"/>
                </a:lnTo>
                <a:lnTo>
                  <a:pt x="486582" y="321734"/>
                </a:lnTo>
                <a:lnTo>
                  <a:pt x="315574" y="486582"/>
                </a:lnTo>
                <a:lnTo>
                  <a:pt x="283692" y="486582"/>
                </a:lnTo>
                <a:lnTo>
                  <a:pt x="441545" y="334415"/>
                </a:lnTo>
                <a:lnTo>
                  <a:pt x="156887" y="334415"/>
                </a:lnTo>
                <a:lnTo>
                  <a:pt x="156887" y="309054"/>
                </a:lnTo>
                <a:lnTo>
                  <a:pt x="441545" y="309054"/>
                </a:lnTo>
                <a:close/>
                <a:moveTo>
                  <a:pt x="321733" y="16937"/>
                </a:moveTo>
                <a:cubicBezTo>
                  <a:pt x="153398" y="16937"/>
                  <a:pt x="16936" y="153399"/>
                  <a:pt x="16936" y="321734"/>
                </a:cubicBezTo>
                <a:cubicBezTo>
                  <a:pt x="16936" y="490069"/>
                  <a:pt x="153398" y="626531"/>
                  <a:pt x="321733" y="626531"/>
                </a:cubicBezTo>
                <a:cubicBezTo>
                  <a:pt x="490068" y="626531"/>
                  <a:pt x="626530" y="490069"/>
                  <a:pt x="626530" y="321734"/>
                </a:cubicBezTo>
                <a:cubicBezTo>
                  <a:pt x="626530" y="153399"/>
                  <a:pt x="490068" y="16937"/>
                  <a:pt x="321733" y="16937"/>
                </a:cubicBezTo>
                <a:close/>
                <a:moveTo>
                  <a:pt x="321734" y="0"/>
                </a:moveTo>
                <a:cubicBezTo>
                  <a:pt x="499423" y="0"/>
                  <a:pt x="643468" y="144045"/>
                  <a:pt x="643468" y="321734"/>
                </a:cubicBezTo>
                <a:cubicBezTo>
                  <a:pt x="643468" y="499423"/>
                  <a:pt x="499423" y="643468"/>
                  <a:pt x="321734" y="643468"/>
                </a:cubicBezTo>
                <a:cubicBezTo>
                  <a:pt x="144045" y="643468"/>
                  <a:pt x="0" y="499423"/>
                  <a:pt x="0" y="321734"/>
                </a:cubicBezTo>
                <a:cubicBezTo>
                  <a:pt x="0" y="144045"/>
                  <a:pt x="144045" y="0"/>
                  <a:pt x="321734" y="0"/>
                </a:cubicBezTo>
                <a:close/>
              </a:path>
            </a:pathLst>
          </a:custGeom>
          <a:solidFill>
            <a:srgbClr val="DD46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/>
          <p:nvPr>
            <p:custDataLst>
              <p:tags r:id="rId2"/>
            </p:custDataLst>
          </p:nvPr>
        </p:nvPicPr>
        <p:blipFill>
          <a:blip r:embed="rId3"/>
        </p:blipFill>
        <p:spPr>
          <a:xfrm>
            <a:off x="10838815" y="217170"/>
            <a:ext cx="1036320" cy="9010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t="3244"/>
          <a:stretch>
            <a:fillRect/>
          </a:stretch>
        </p:blipFill>
        <p:spPr>
          <a:xfrm>
            <a:off x="307975" y="1410970"/>
            <a:ext cx="7666355" cy="522668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950" y="1906270"/>
            <a:ext cx="4845050" cy="3647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Lets See the Output….</a:t>
            </a:r>
            <a:endParaRPr lang="en-US" dirty="0"/>
          </a:p>
        </p:txBody>
      </p:sp>
      <p:sp>
        <p:nvSpPr>
          <p:cNvPr id="6" name="Freeform 5">
            <a:hlinkClick r:id="rId1" tooltip="Learn More"/>
          </p:cNvPr>
          <p:cNvSpPr/>
          <p:nvPr/>
        </p:nvSpPr>
        <p:spPr>
          <a:xfrm>
            <a:off x="11557038" y="6134153"/>
            <a:ext cx="431763" cy="431763"/>
          </a:xfrm>
          <a:custGeom>
            <a:avLst/>
            <a:gdLst>
              <a:gd name="connsiteX0" fmla="*/ 283692 w 643468"/>
              <a:gd name="connsiteY0" fmla="*/ 156886 h 643468"/>
              <a:gd name="connsiteX1" fmla="*/ 315574 w 643468"/>
              <a:gd name="connsiteY1" fmla="*/ 156886 h 643468"/>
              <a:gd name="connsiteX2" fmla="*/ 486582 w 643468"/>
              <a:gd name="connsiteY2" fmla="*/ 321734 h 643468"/>
              <a:gd name="connsiteX3" fmla="*/ 315574 w 643468"/>
              <a:gd name="connsiteY3" fmla="*/ 486582 h 643468"/>
              <a:gd name="connsiteX4" fmla="*/ 283692 w 643468"/>
              <a:gd name="connsiteY4" fmla="*/ 486582 h 643468"/>
              <a:gd name="connsiteX5" fmla="*/ 441545 w 643468"/>
              <a:gd name="connsiteY5" fmla="*/ 334415 h 643468"/>
              <a:gd name="connsiteX6" fmla="*/ 156887 w 643468"/>
              <a:gd name="connsiteY6" fmla="*/ 334415 h 643468"/>
              <a:gd name="connsiteX7" fmla="*/ 156887 w 643468"/>
              <a:gd name="connsiteY7" fmla="*/ 309054 h 643468"/>
              <a:gd name="connsiteX8" fmla="*/ 441545 w 643468"/>
              <a:gd name="connsiteY8" fmla="*/ 309054 h 643468"/>
              <a:gd name="connsiteX9" fmla="*/ 321733 w 643468"/>
              <a:gd name="connsiteY9" fmla="*/ 16937 h 643468"/>
              <a:gd name="connsiteX10" fmla="*/ 16936 w 643468"/>
              <a:gd name="connsiteY10" fmla="*/ 321734 h 643468"/>
              <a:gd name="connsiteX11" fmla="*/ 321733 w 643468"/>
              <a:gd name="connsiteY11" fmla="*/ 626531 h 643468"/>
              <a:gd name="connsiteX12" fmla="*/ 626530 w 643468"/>
              <a:gd name="connsiteY12" fmla="*/ 321734 h 643468"/>
              <a:gd name="connsiteX13" fmla="*/ 321733 w 643468"/>
              <a:gd name="connsiteY13" fmla="*/ 16937 h 643468"/>
              <a:gd name="connsiteX14" fmla="*/ 321734 w 643468"/>
              <a:gd name="connsiteY14" fmla="*/ 0 h 643468"/>
              <a:gd name="connsiteX15" fmla="*/ 643468 w 643468"/>
              <a:gd name="connsiteY15" fmla="*/ 321734 h 643468"/>
              <a:gd name="connsiteX16" fmla="*/ 321734 w 643468"/>
              <a:gd name="connsiteY16" fmla="*/ 643468 h 643468"/>
              <a:gd name="connsiteX17" fmla="*/ 0 w 643468"/>
              <a:gd name="connsiteY17" fmla="*/ 321734 h 643468"/>
              <a:gd name="connsiteX18" fmla="*/ 321734 w 643468"/>
              <a:gd name="connsiteY18" fmla="*/ 0 h 64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43468" h="643468">
                <a:moveTo>
                  <a:pt x="283692" y="156886"/>
                </a:moveTo>
                <a:lnTo>
                  <a:pt x="315574" y="156886"/>
                </a:lnTo>
                <a:lnTo>
                  <a:pt x="486582" y="321734"/>
                </a:lnTo>
                <a:lnTo>
                  <a:pt x="315574" y="486582"/>
                </a:lnTo>
                <a:lnTo>
                  <a:pt x="283692" y="486582"/>
                </a:lnTo>
                <a:lnTo>
                  <a:pt x="441545" y="334415"/>
                </a:lnTo>
                <a:lnTo>
                  <a:pt x="156887" y="334415"/>
                </a:lnTo>
                <a:lnTo>
                  <a:pt x="156887" y="309054"/>
                </a:lnTo>
                <a:lnTo>
                  <a:pt x="441545" y="309054"/>
                </a:lnTo>
                <a:close/>
                <a:moveTo>
                  <a:pt x="321733" y="16937"/>
                </a:moveTo>
                <a:cubicBezTo>
                  <a:pt x="153398" y="16937"/>
                  <a:pt x="16936" y="153399"/>
                  <a:pt x="16936" y="321734"/>
                </a:cubicBezTo>
                <a:cubicBezTo>
                  <a:pt x="16936" y="490069"/>
                  <a:pt x="153398" y="626531"/>
                  <a:pt x="321733" y="626531"/>
                </a:cubicBezTo>
                <a:cubicBezTo>
                  <a:pt x="490068" y="626531"/>
                  <a:pt x="626530" y="490069"/>
                  <a:pt x="626530" y="321734"/>
                </a:cubicBezTo>
                <a:cubicBezTo>
                  <a:pt x="626530" y="153399"/>
                  <a:pt x="490068" y="16937"/>
                  <a:pt x="321733" y="16937"/>
                </a:cubicBezTo>
                <a:close/>
                <a:moveTo>
                  <a:pt x="321734" y="0"/>
                </a:moveTo>
                <a:cubicBezTo>
                  <a:pt x="499423" y="0"/>
                  <a:pt x="643468" y="144045"/>
                  <a:pt x="643468" y="321734"/>
                </a:cubicBezTo>
                <a:cubicBezTo>
                  <a:pt x="643468" y="499423"/>
                  <a:pt x="499423" y="643468"/>
                  <a:pt x="321734" y="643468"/>
                </a:cubicBezTo>
                <a:cubicBezTo>
                  <a:pt x="144045" y="643468"/>
                  <a:pt x="0" y="499423"/>
                  <a:pt x="0" y="321734"/>
                </a:cubicBezTo>
                <a:cubicBezTo>
                  <a:pt x="0" y="144045"/>
                  <a:pt x="144045" y="0"/>
                  <a:pt x="321734" y="0"/>
                </a:cubicBezTo>
                <a:close/>
              </a:path>
            </a:pathLst>
          </a:custGeom>
          <a:solidFill>
            <a:srgbClr val="DD46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815" y="1598930"/>
            <a:ext cx="3059430" cy="4534535"/>
          </a:xfrm>
          <a:prstGeom prst="rect">
            <a:avLst/>
          </a:prstGeom>
        </p:spPr>
      </p:pic>
      <p:pic>
        <p:nvPicPr>
          <p:cNvPr id="4" name="Picture 3"/>
          <p:cNvPicPr/>
          <p:nvPr>
            <p:custDataLst>
              <p:tags r:id="rId3"/>
            </p:custDataLst>
          </p:nvPr>
        </p:nvPicPr>
        <p:blipFill>
          <a:blip r:embed="rId4"/>
        </p:blipFill>
        <p:spPr>
          <a:xfrm>
            <a:off x="10838815" y="217170"/>
            <a:ext cx="1036320" cy="9010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1135" y="1572260"/>
            <a:ext cx="7950835" cy="45967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0315" y="2379980"/>
            <a:ext cx="5207000" cy="2186940"/>
          </a:xfrm>
        </p:spPr>
        <p:txBody>
          <a:bodyPr/>
          <a:lstStyle/>
          <a:p>
            <a:r>
              <a:rPr lang="en-GB" altLang="en-US" sz="8000" b="1" dirty="0" smtClean="0">
                <a:solidFill>
                  <a:schemeClr val="bg1"/>
                </a:solidFill>
                <a:latin typeface="Arial Black" panose="020B0A04020102020204" pitchFamily="34" charset="0"/>
                <a:sym typeface="+mn-ea"/>
              </a:rPr>
              <a:t>THANKS</a:t>
            </a:r>
            <a:endParaRPr lang="en-GB" altLang="en-US" sz="8000" b="1" dirty="0" smtClean="0">
              <a:solidFill>
                <a:schemeClr val="bg1"/>
              </a:solidFill>
              <a:latin typeface="Arial Black" panose="020B0A04020102020204" pitchFamily="34" charset="0"/>
              <a:sym typeface="+mn-ea"/>
            </a:endParaRPr>
          </a:p>
        </p:txBody>
      </p:sp>
      <p:pic>
        <p:nvPicPr>
          <p:cNvPr id="4" name="Picture 3"/>
          <p:cNvPicPr/>
          <p:nvPr>
            <p:custDataLst>
              <p:tags r:id="rId1"/>
            </p:custDataLst>
          </p:nvPr>
        </p:nvPicPr>
        <p:blipFill>
          <a:blip r:embed="rId2"/>
        </p:blipFill>
        <p:spPr>
          <a:xfrm>
            <a:off x="10838815" y="217170"/>
            <a:ext cx="1036320" cy="901065"/>
          </a:xfrm>
          <a:prstGeom prst="rect">
            <a:avLst/>
          </a:prstGeom>
        </p:spPr>
      </p:pic>
      <p:pic>
        <p:nvPicPr>
          <p:cNvPr id="7" name="Picture 6" descr="thumb-1920-135379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825500" y="3190240"/>
            <a:ext cx="10541000" cy="21869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rgbClr val="D247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16600" b="1" dirty="0" smtClean="0">
                <a:solidFill>
                  <a:schemeClr val="bg1"/>
                </a:solidFill>
                <a:latin typeface="Arial Black" panose="020B0A04020102020204" pitchFamily="34" charset="0"/>
                <a:sym typeface="+mn-ea"/>
              </a:rPr>
              <a:t>THANKS</a:t>
            </a:r>
            <a:endParaRPr lang="en-GB" altLang="en-US" sz="16600" b="1" dirty="0" smtClean="0">
              <a:solidFill>
                <a:schemeClr val="bg1"/>
              </a:solidFill>
              <a:latin typeface="Arial Black" panose="020B0A04020102020204" pitchFamily="3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item1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D i r e c t S o u r c e M a r k e t   x m l n s = " 4 8 7 3 b e b 7 - 5 8 5 7 - 4 6 8 5 - b e 1 f - d 5 7 5 5 0 c c 9 6 c c "   x s i : n i l = " t r u e " / > < A p p r o v a l S t a t u s   x m l n s = " 4 8 7 3 b e b 7 - 5 8 5 7 - 4 6 8 5 - b e 1 f - d 5 7 5 5 0 c c 9 6 c c " > I n P r o g r e s s < / A p p r o v a l S t a t u s > < M a r k e t S p e c i f i c   x m l n s = " 4 8 7 3 b e b 7 - 5 8 5 7 - 4 6 8 5 - b e 1 f - d 5 7 5 5 0 c c 9 6 c c " > f a l s e < / M a r k e t S p e c i f i c > < L o c C o m m e n t s   x m l n s = " 4 8 7 3 b e b 7 - 5 8 5 7 - 4 6 8 5 - b e 1 f - d 5 7 5 5 0 c c 9 6 c c "   x s i : n i l = " t r u e " / > < T h u m b n a i l A s s e t I d   x m l n s = " 4 8 7 3 b e b 7 - 5 8 5 7 - 4 6 8 5 - b e 1 f - d 5 7 5 5 0 c c 9 6 c c "   x s i : n i l = " t r u e " / > < P r i m a r y I m a g e G e n   x m l n s = " 4 8 7 3 b e b 7 - 5 8 5 7 - 4 6 8 5 - b e 1 f - d 5 7 5 5 0 c c 9 6 c c " > t r u e < / P r i m a r y I m a g e G e n > < L e g a c y D a t a   x m l n s = " 4 8 7 3 b e b 7 - 5 8 5 7 - 4 6 8 5 - b e 1 f - d 5 7 5 5 0 c c 9 6 c c "   x s i : n i l = " t r u e " / > < L o c R e c o m m e n d e d H a n d o f f   x m l n s = " 4 8 7 3 b e b 7 - 5 8 5 7 - 4 6 8 5 - b e 1 f - d 5 7 5 5 0 c c 9 6 c c "   x s i : n i l = " t r u e " / > < B u s i n e s s G r o u p   x m l n s = " 4 8 7 3 b e b 7 - 5 8 5 7 - 4 6 8 5 - b e 1 f - d 5 7 5 5 0 c c 9 6 c c "   x s i : n i l = " t r u e " / > < B l o c k P u b l i s h   x m l n s = " 4 8 7 3 b e b 7 - 5 8 5 7 - 4 6 8 5 - b e 1 f - d 5 7 5 5 0 c c 9 6 c c " > f a l s e < / B l o c k P u b l i s h > < T P F r i e n d l y N a m e   x m l n s = " 4 8 7 3 b e b 7 - 5 8 5 7 - 4 6 8 5 - b e 1 f - d 5 7 5 5 0 c c 9 6 c c "   x s i : n i l = " t r u e " / > < N u m e r i c I d   x m l n s = " 4 8 7 3 b e b 7 - 5 8 5 7 - 4 6 8 5 - b e 1 f - d 5 7 5 5 0 c c 9 6 c c "   x s i : n i l = " t r u e " / > < A P E d i t o r   x m l n s = " 4 8 7 3 b e b 7 - 5 8 5 7 - 4 6 8 5 - b e 1 f - d 5 7 5 5 0 c c 9 6 c c " > < U s e r I n f o > < D i s p l a y N a m e > < / D i s p l a y N a m e > < A c c o u n t I d   x s i : n i l = " t r u e " > < / A c c o u n t I d > < A c c o u n t T y p e / > < / U s e r I n f o > < / A P E d i t o r > < S o u r c e T i t l e   x m l n s = " 4 8 7 3 b e b 7 - 5 8 5 7 - 4 6 8 5 - b e 1 f - d 5 7 5 5 0 c c 9 6 c c "   x s i : n i l = " t r u e " / > < O p e n T e m p l a t e   x m l n s = " 4 8 7 3 b e b 7 - 5 8 5 7 - 4 6 8 5 - b e 1 f - d 5 7 5 5 0 c c 9 6 c c " > t r u e < / O p e n T e m p l a t e > < U A L o c C o m m e n t s   x m l n s = " 4 8 7 3 b e b 7 - 5 8 5 7 - 4 6 8 5 - b e 1 f - d 5 7 5 5 0 c c 9 6 c c "   x s i : n i l = " t r u e " / > < P a r e n t A s s e t I d   x m l n s = " 4 8 7 3 b e b 7 - 5 8 5 7 - 4 6 8 5 - b e 1 f - d 5 7 5 5 0 c c 9 6 c c "   x s i : n i l = " t r u e " / > < I n t l L a n g R e v i e w D a t e   x m l n s = " 4 8 7 3 b e b 7 - 5 8 5 7 - 4 6 8 5 - b e 1 f - d 5 7 5 5 0 c c 9 6 c c "   x s i : n i l = " t r u e " / > < F e a t u r e T a g s T a x H T F i e l d 0   x m l n s = " 4 8 7 3 b e b 7 - 5 8 5 7 - 4 6 8 5 - b e 1 f - d 5 7 5 5 0 c c 9 6 c c " > < T e r m s   x m l n s = " h t t p : / / s c h e m a s . m i c r o s o f t . c o m / o f f i c e / i n f o p a t h / 2 0 0 7 / P a r t n e r C o n t r o l s " > < / T e r m s > < / F e a t u r e T a g s T a x H T F i e l d 0 > < P u b l i s h S t a t u s L o o k u p   x m l n s = " 4 8 7 3 b e b 7 - 5 8 5 7 - 4 6 8 5 - b e 1 f - d 5 7 5 5 0 c c 9 6 c c " > < V a l u e > 1 5 8 4 5 2 8 < / V a l u e > < / P u b l i s h S t a t u s L o o k u p > < P r o v i d e r s   x m l n s = " 4 8 7 3 b e b 7 - 5 8 5 7 - 4 6 8 5 - b e 1 f - d 5 7 5 5 0 c c 9 6 c c "   x s i : n i l = " t r u e " / > < M a c h i n e T r a n s l a t e d   x m l n s = " 4 8 7 3 b e b 7 - 5 8 5 7 - 4 6 8 5 - b e 1 f - d 5 7 5 5 0 c c 9 6 c c " > f a l s e < / M a c h i n e T r a n s l a t e d > < O r i g i n a l S o u r c e M a r k e t   x m l n s = " 4 8 7 3 b e b 7 - 5 8 5 7 - 4 6 8 5 - b e 1 f - d 5 7 5 5 0 c c 9 6 c c "   x s i : n i l = " t r u e " / > < A P D e s c r i p t i o n   x m l n s = " 4 8 7 3 b e b 7 - 5 8 5 7 - 4 6 8 5 - b e 1 f - d 5 7 5 5 0 c c 9 6 c c "   x s i : n i l = " t r u e " / > < C l i p A r t F i l e n a m e   x m l n s = " 4 8 7 3 b e b 7 - 5 8 5 7 - 4 6 8 5 - b e 1 f - d 5 7 5 5 0 c c 9 6 c c "   x s i : n i l = " t r u e " / > < C o n t e n t I t e m   x m l n s = " 4 8 7 3 b e b 7 - 5 8 5 7 - 4 6 8 5 - b e 1 f - d 5 7 5 5 0 c c 9 6 c c "   x s i : n i l = " t r u e " / > < T P I n s t a l l L o c a t i o n   x m l n s = " 4 8 7 3 b e b 7 - 5 8 5 7 - 4 6 8 5 - b e 1 f - d 5 7 5 5 0 c c 9 6 c c "   x s i : n i l = " t r u e " / > < P u b l i s h T a r g e t s   x m l n s = " 4 8 7 3 b e b 7 - 5 8 5 7 - 4 6 8 5 - b e 1 f - d 5 7 5 5 0 c c 9 6 c c " > O f f i c e O n l i n e V N e x t < / P u b l i s h T a r g e t s > < T i m e s C l o n e d   x m l n s = " 4 8 7 3 b e b 7 - 5 8 5 7 - 4 6 8 5 - b e 1 f - d 5 7 5 5 0 c c 9 6 c c "   x s i : n i l = " t r u e " / > < A s s e t S t a r t   x m l n s = " 4 8 7 3 b e b 7 - 5 8 5 7 - 4 6 8 5 - b e 1 f - d 5 7 5 5 0 c c 9 6 c c " > 2 0 1 2 - 0 6 - 2 0 T 2 3 : 3 9 : 0 0 + 0 0 : 0 0 < / A s s e t S t a r t > < P r o v i d e r   x m l n s = " 4 8 7 3 b e b 7 - 5 8 5 7 - 4 6 8 5 - b e 1 f - d 5 7 5 5 0 c c 9 6 c c "   x s i : n i l = " t r u e " / > < A c q u i r e d F r o m   x m l n s = " 4 8 7 3 b e b 7 - 5 8 5 7 - 4 6 8 5 - b e 1 f - d 5 7 5 5 0 c c 9 6 c c " > I n t e r n a l   M S < / A c q u i r e d F r o m > < F r i e n d l y T i t l e   x m l n s = " 4 8 7 3 b e b 7 - 5 8 5 7 - 4 6 8 5 - b e 1 f - d 5 7 5 5 0 c c 9 6 c c "   x s i : n i l = " t r u e " / > < L a s t H a n d O f f   x m l n s = " 4 8 7 3 b e b 7 - 5 8 5 7 - 4 6 8 5 - b e 1 f - d 5 7 5 5 0 c c 9 6 c c "   x s i : n i l = " t r u e " / > < T P C l i e n t V i e w e r   x m l n s = " 4 8 7 3 b e b 7 - 5 8 5 7 - 4 6 8 5 - b e 1 f - d 5 7 5 5 0 c c 9 6 c c "   x s i : n i l = " t r u e " / > < U A C u r r e n t W o r d s   x m l n s = " 4 8 7 3 b e b 7 - 5 8 5 7 - 4 6 8 5 - b e 1 f - d 5 7 5 5 0 c c 9 6 c c "   x s i : n i l = " t r u e " / > < A r t S a m p l e D o c s   x m l n s = " 4 8 7 3 b e b 7 - 5 8 5 7 - 4 6 8 5 - b e 1 f - d 5 7 5 5 0 c c 9 6 c c "   x s i : n i l = " t r u e " / > < U A L o c R e c o m m e n d a t i o n   x m l n s = " 4 8 7 3 b e b 7 - 5 8 5 7 - 4 6 8 5 - b e 1 f - d 5 7 5 5 0 c c 9 6 c c " > L o c a l i z e < / U A L o c R e c o m m e n d a t i o n > < M a n a g e r   x m l n s = " 4 8 7 3 b e b 7 - 5 8 5 7 - 4 6 8 5 - b e 1 f - d 5 7 5 5 0 c c 9 6 c c "   x s i : n i l = " t r u e " / > < S h o w I n   x m l n s = " 4 8 7 3 b e b 7 - 5 8 5 7 - 4 6 8 5 - b e 1 f - d 5 7 5 5 0 c c 9 6 c c " > S h o w   e v e r y w h e r e < / S h o w I n > < U A N o t e s   x m l n s = " 4 8 7 3 b e b 7 - 5 8 5 7 - 4 6 8 5 - b e 1 f - d 5 7 5 5 0 c c 9 6 c c "   x s i : n i l = " t r u e " / > < T e m p l a t e S t a t u s   x m l n s = " 4 8 7 3 b e b 7 - 5 8 5 7 - 4 6 8 5 - b e 1 f - d 5 7 5 5 0 c c 9 6 c c " > C o m p l e t e < / T e m p l a t e S t a t u s > < I n t e r n a l T a g s T a x H T F i e l d 0   x m l n s = " 4 8 7 3 b e b 7 - 5 8 5 7 - 4 6 8 5 - b e 1 f - d 5 7 5 5 0 c c 9 6 c c " > < T e r m s   x m l n s = " h t t p : / / s c h e m a s . m i c r o s o f t . c o m / o f f i c e / i n f o p a t h / 2 0 0 7 / P a r t n e r C o n t r o l s " > < / T e r m s > < / I n t e r n a l T a g s T a x H T F i e l d 0 > < C S X H a s h   x m l n s = " 4 8 7 3 b e b 7 - 5 8 5 7 - 4 6 8 5 - b e 1 f - d 5 7 5 5 0 c c 9 6 c c "   x s i : n i l = " t r u e " / > < D o w n l o a d s   x m l n s = " 4 8 7 3 b e b 7 - 5 8 5 7 - 4 6 8 5 - b e 1 f - d 5 7 5 5 0 c c 9 6 c c " > 0 < / D o w n l o a d s > < V o t e C o u n t   x m l n s = " 4 8 7 3 b e b 7 - 5 8 5 7 - 4 6 8 5 - b e 1 f - d 5 7 5 5 0 c c 9 6 c c "   x s i : n i l = " t r u e " / > < O O C a c h e I d   x m l n s = " 4 8 7 3 b e b 7 - 5 8 5 7 - 4 6 8 5 - b e 1 f - d 5 7 5 5 0 c c 9 6 c c "   x s i : n i l = " t r u e " / > < I s D e l e t e d   x m l n s = " 4 8 7 3 b e b 7 - 5 8 5 7 - 4 6 8 5 - b e 1 f - d 5 7 5 5 0 c c 9 6 c c " > f a l s e < / I s D e l e t e d > < A s s e t E x p i r e   x m l n s = " 4 8 7 3 b e b 7 - 5 8 5 7 - 4 6 8 5 - b e 1 f - d 5 7 5 5 0 c c 9 6 c c " > 2 0 2 9 - 0 1 - 0 1 T 0 8 : 0 0 : 0 0 + 0 0 : 0 0 < / A s s e t E x p i r e > < D S A T A c t i o n T a k e n   x m l n s = " 4 8 7 3 b e b 7 - 5 8 5 7 - 4 6 8 5 - b e 1 f - d 5 7 5 5 0 c c 9 6 c c "   x s i : n i l = " t r u e " / > < C S X S u b m i s s i o n M a r k e t   x m l n s = " 4 8 7 3 b e b 7 - 5 8 5 7 - 4 6 8 5 - b e 1 f - d 5 7 5 5 0 c c 9 6 c c "   x s i : n i l = " t r u e " / > < T P E x e c u t a b l e   x m l n s = " 4 8 7 3 b e b 7 - 5 8 5 7 - 4 6 8 5 - b e 1 f - d 5 7 5 5 0 c c 9 6 c c "   x s i : n i l = " t r u e " / > < S u b m i t t e r I d   x m l n s = " 4 8 7 3 b e b 7 - 5 8 5 7 - 4 6 8 5 - b e 1 f - d 5 7 5 5 0 c c 9 6 c c "   x s i : n i l = " t r u e " / > < E d i t o r i a l T a g s   x m l n s = " 4 8 7 3 b e b 7 - 5 8 5 7 - 4 6 8 5 - b e 1 f - d 5 7 5 5 0 c c 9 6 c c "   x s i : n i l = " t r u e " / > < A p p r o v a l L o g   x m l n s = " 4 8 7 3 b e b 7 - 5 8 5 7 - 4 6 8 5 - b e 1 f - d 5 7 5 5 0 c c 9 6 c c "   x s i : n i l = " t r u e " / > < A s s e t T y p e   x m l n s = " 4 8 7 3 b e b 7 - 5 8 5 7 - 4 6 8 5 - b e 1 f - d 5 7 5 5 0 c c 9 6 c c " > T P < / A s s e t T y p e > < B u g N u m b e r   x m l n s = " 4 8 7 3 b e b 7 - 5 8 5 7 - 4 6 8 5 - b e 1 f - d 5 7 5 5 0 c c 9 6 c c "   x s i : n i l = " t r u e " / > < C S X S u b m i s s i o n D a t e   x m l n s = " 4 8 7 3 b e b 7 - 5 8 5 7 - 4 6 8 5 - b e 1 f - d 5 7 5 5 0 c c 9 6 c c "   x s i : n i l = " t r u e " / > < C S X U p d a t e   x m l n s = " 4 8 7 3 b e b 7 - 5 8 5 7 - 4 6 8 5 - b e 1 f - d 5 7 5 5 0 c c 9 6 c c " > f a l s e < / C S X U p d a t e > < M i l e s t o n e   x m l n s = " 4 8 7 3 b e b 7 - 5 8 5 7 - 4 6 8 5 - b e 1 f - d 5 7 5 5 0 c c 9 6 c c "   x s i : n i l = " t r u e " / > < R e c o m m e n d a t i o n s M o d i f i e r   x m l n s = " 4 8 7 3 b e b 7 - 5 8 5 7 - 4 6 8 5 - b e 1 f - d 5 7 5 5 0 c c 9 6 c c "   x s i : n i l = " t r u e " / > < O r i g i n A s s e t   x m l n s = " 4 8 7 3 b e b 7 - 5 8 5 7 - 4 6 8 5 - b e 1 f - d 5 7 5 5 0 c c 9 6 c c "   x s i : n i l = " t r u e " / > < T P C o m p o n e n t   x m l n s = " 4 8 7 3 b e b 7 - 5 8 5 7 - 4 6 8 5 - b e 1 f - d 5 7 5 5 0 c c 9 6 c c "   x s i : n i l = " t r u e " / > < A s s e t I d   x m l n s = " 4 8 7 3 b e b 7 - 5 8 5 7 - 4 6 8 5 - b e 1 f - d 5 7 5 5 0 c c 9 6 c c " > T P 1 0 2 9 2 3 9 4 3 < / A s s e t I d > < I n t l L o c P r i o r i t y   x m l n s = " 4 8 7 3 b e b 7 - 5 8 5 7 - 4 6 8 5 - b e 1 f - d 5 7 5 5 0 c c 9 6 c c "   x s i : n i l = " t r u e " / > < P o l i c h e c k W o r d s   x m l n s = " 4 8 7 3 b e b 7 - 5 8 5 7 - 4 6 8 5 - b e 1 f - d 5 7 5 5 0 c c 9 6 c c "   x s i : n i l = " t r u e " / > < T P L a u n c h H e l p L i n k   x m l n s = " 4 8 7 3 b e b 7 - 5 8 5 7 - 4 6 8 5 - b e 1 f - d 5 7 5 5 0 c c 9 6 c c "   x s i : n i l = " t r u e " / > < T P A p p l i c a t i o n   x m l n s = " 4 8 7 3 b e b 7 - 5 8 5 7 - 4 6 8 5 - b e 1 f - d 5 7 5 5 0 c c 9 6 c c "   x s i : n i l = " t r u e " / > < C r a w l F o r D e p e n d e n c i e s   x m l n s = " 4 8 7 3 b e b 7 - 5 8 5 7 - 4 6 8 5 - b e 1 f - d 5 7 5 5 0 c c 9 6 c c " > f a l s e < / C r a w l F o r D e p e n d e n c i e s > < H a n d o f f T o M S D N   x m l n s = " 4 8 7 3 b e b 7 - 5 8 5 7 - 4 6 8 5 - b e 1 f - d 5 7 5 5 0 c c 9 6 c c "   x s i : n i l = " t r u e " / > < P l a n n e d P u b D a t e   x m l n s = " 4 8 7 3 b e b 7 - 5 8 5 7 - 4 6 8 5 - b e 1 f - d 5 7 5 5 0 c c 9 6 c c "   x s i : n i l = " t r u e " / > < I n t l L a n g R e v i e w e r   x m l n s = " 4 8 7 3 b e b 7 - 5 8 5 7 - 4 6 8 5 - b e 1 f - d 5 7 5 5 0 c c 9 6 c c "   x s i : n i l = " t r u e " / > < T r u s t L e v e l   x m l n s = " 4 8 7 3 b e b 7 - 5 8 5 7 - 4 6 8 5 - b e 1 f - d 5 7 5 5 0 c c 9 6 c c " > 1   M i c r o s o f t   M a n a g e d   C o n t e n t < / T r u s t L e v e l > < L o c L a s t L o c A t t e m p t V e r s i o n L o o k u p   x m l n s = " 4 8 7 3 b e b 7 - 5 8 5 7 - 4 6 8 5 - b e 1 f - d 5 7 5 5 0 c c 9 6 c c " > 8 4 3 2 8 2 < / L o c L a s t L o c A t t e m p t V e r s i o n L o o k u p > < I s S e a r c h a b l e   x m l n s = " 4 8 7 3 b e b 7 - 5 8 5 7 - 4 6 8 5 - b e 1 f - d 5 7 5 5 0 c c 9 6 c c " > t r u e < / I s S e a r c h a b l e > < T e m p l a t e T e m p l a t e T y p e   x m l n s = " 4 8 7 3 b e b 7 - 5 8 5 7 - 4 6 8 5 - b e 1 f - d 5 7 5 5 0 c c 9 6 c c " > P o w e r P o i n t   T e m p l a t e   -   S l i d e s h o w   L a u n c h < / T e m p l a t e T e m p l a t e T y p e > < C a m p a i g n T a g s T a x H T F i e l d 0   x m l n s = " 4 8 7 3 b e b 7 - 5 8 5 7 - 4 6 8 5 - b e 1 f - d 5 7 5 5 0 c c 9 6 c c " > < T e r m s   x m l n s = " h t t p : / / s c h e m a s . m i c r o s o f t . c o m / o f f i c e / i n f o p a t h / 2 0 0 7 / P a r t n e r C o n t r o l s " > < / T e r m s > < / C a m p a i g n T a g s T a x H T F i e l d 0 > < T P N a m e s p a c e   x m l n s = " 4 8 7 3 b e b 7 - 5 8 5 7 - 4 6 8 5 - b e 1 f - d 5 7 5 5 0 c c 9 6 c c "   x s i : n i l = " t r u e " / > < T a x C a t c h A l l   x m l n s = " 4 8 7 3 b e b 7 - 5 8 5 7 - 4 6 8 5 - b e 1 f - d 5 7 5 5 0 c c 9 6 c c " / > < M a r k e t s   x m l n s = " 4 8 7 3 b e b 7 - 5 8 5 7 - 4 6 8 5 - b e 1 f - d 5 7 5 5 0 c c 9 6 c c " / > < U A P r o j e c t e d T o t a l W o r d s   x m l n s = " 4 8 7 3 b e b 7 - 5 8 5 7 - 4 6 8 5 - b e 1 f - d 5 7 5 5 0 c c 9 6 c c "   x s i : n i l = " t r u e " / > < I n t l L a n g R e v i e w   x m l n s = " 4 8 7 3 b e b 7 - 5 8 5 7 - 4 6 8 5 - b e 1 f - d 5 7 5 5 0 c c 9 6 c c " > f a l s e < / I n t l L a n g R e v i e w > < O u t p u t C a c h i n g O n   x m l n s = " 4 8 7 3 b e b 7 - 5 8 5 7 - 4 6 8 5 - b e 1 f - d 5 7 5 5 0 c c 9 6 c c " > f a l s e < / O u t p u t C a c h i n g O n > < A v e r a g e R a t i n g   x m l n s = " 4 8 7 3 b e b 7 - 5 8 5 7 - 4 6 8 5 - b e 1 f - d 5 7 5 5 0 c c 9 6 c c "   x s i : n i l = " t r u e " / > < L o c M a r k e t G r o u p T i e r s 2   x m l n s = " 4 8 7 3 b e b 7 - 5 8 5 7 - 4 6 8 5 - b e 1 f - d 5 7 5 5 0 c c 9 6 c c "   x s i : n i l = " t r u e " / > < A P A u t h o r   x m l n s = " 4 8 7 3 b e b 7 - 5 8 5 7 - 4 6 8 5 - b e 1 f - d 5 7 5 5 0 c c 9 6 c c " > < U s e r I n f o > < D i s p l a y N a m e > R E D M O N D \ v - s a < / D i s p l a y N a m e > < A c c o u n t I d > 2 4 6 7 < / A c c o u n t I d > < A c c o u n t T y p e / > < / U s e r I n f o > < / A P A u t h o r > < L o c M a n u a l T e s t R e q u i r e d   x m l n s = " 4 8 7 3 b e b 7 - 5 8 5 7 - 4 6 8 5 - b e 1 f - d 5 7 5 5 0 c c 9 6 c c " > f a l s e < / L o c M a n u a l T e s t R e q u i r e d > < T P C o m m a n d L i n e   x m l n s = " 4 8 7 3 b e b 7 - 5 8 5 7 - 4 6 8 5 - b e 1 f - d 5 7 5 5 0 c c 9 6 c c "   x s i : n i l = " t r u e " / > < T P A p p V e r s i o n   x m l n s = " 4 8 7 3 b e b 7 - 5 8 5 7 - 4 6 8 5 - b e 1 f - d 5 7 5 5 0 c c 9 6 c c "   x s i : n i l = " t r u e " / > < E d i t o r i a l S t a t u s   x m l n s = " 4 8 7 3 b e b 7 - 5 8 5 7 - 4 6 8 5 - b e 1 f - d 5 7 5 5 0 c c 9 6 c c " > C o m p l e t e < / E d i t o r i a l S t a t u s > < L a s t M o d i f i e d D a t e T i m e   x m l n s = " 4 8 7 3 b e b 7 - 5 8 5 7 - 4 6 8 5 - b e 1 f - d 5 7 5 5 0 c c 9 6 c c "   x s i : n i l = " t r u e " / > < S c e n a r i o T a g s T a x H T F i e l d 0   x m l n s = " 4 8 7 3 b e b 7 - 5 8 5 7 - 4 6 8 5 - b e 1 f - d 5 7 5 5 0 c c 9 6 c c " > < T e r m s   x m l n s = " h t t p : / / s c h e m a s . m i c r o s o f t . c o m / o f f i c e / i n f o p a t h / 2 0 0 7 / P a r t n e r C o n t r o l s " > < / T e r m s > < / S c e n a r i o T a g s T a x H T F i e l d 0 > < O r i g i n a l R e l e a s e   x m l n s = " 4 8 7 3 b e b 7 - 5 8 5 7 - 4 6 8 5 - b e 1 f - d 5 7 5 5 0 c c 9 6 c c " > 1 5 < / O r i g i n a l R e l e a s e > < T P L a u n c h H e l p L i n k T y p e   x m l n s = " 4 8 7 3 b e b 7 - 5 8 5 7 - 4 6 8 5 - b e 1 f - d 5 7 5 5 0 c c 9 6 c c " > T e m p l a t e < / T P L a u n c h H e l p L i n k T y p e > < L o c a l i z a t i o n T a g s T a x H T F i e l d 0   x m l n s = " 4 8 7 3 b e b 7 - 5 8 5 7 - 4 6 8 5 - b e 1 f - d 5 7 5 5 0 c c 9 6 c c " > < T e r m s   x m l n s = " h t t p : / / s c h e m a s . m i c r o s o f t . c o m / o f f i c e / i n f o p a t h / 2 0 0 7 / P a r t n e r C o n t r o l s " > < / T e r m s > < / L o c a l i z a t i o n T a g s T a x H T F i e l d 0 > < / d o c u m e n t M a n a g e m e n t > < / p : p r o p e r t i e s > 
</file>

<file path=customXml/item2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 A s s e t E d i t F o r m < / E d i t > < N e w > D o c u m e n t L i b r a r y F o r m < / N e w > < / F o r m T e m p l a t e s > 
</file>

<file path=customXml/item3.xml>��< ? x m l   v e r s i o n = " 1 . 0 " ? > < c t : c o n t e n t T y p e S c h e m a   c t : _ = " "   m a : _ = " "   m a : c o n t e n t T y p e N a m e = " T e m p l a t e F i l e "   m a : c o n t e n t T y p e I D = " 0 x 0 1 0 1 0 0 6 E D D D B 5 E E 6 D 9 8 C 4 4 9 3 0 B 7 4 2 0 9 6 9 2 0 B 3 0 0 4 0 0 F 5 B 6 D 3 6 B 3 E F 9 4 B 4 E 9 A 6 3 5 C D F 2 A 1 8 F 5 B 8 "   m a : c o n t e n t T y p e V e r s i o n = " 7 2 "   m a : c o n t e n t T y p e D e s c r i p t i o n = " C r e a t e   a   n e w   d o c u m e n t . "   m a : c o n t e n t T y p e S c o p e = " "   m a : v e r s i o n I D = " a 2 3 e 5 6 3 0 8 3 4 4 d 9 0 4 b 5 1 7 3 8 5 5 9 c 3 d 6 7 c 9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c d 0 9 0 8 c c 4 6 0 0 e 7 7 b f 5 d a 0 5 1 3 0 3 e 0 0 c 8 d "   n s 2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2 = " 4 8 7 3 b e b 7 - 5 8 5 7 - 4 6 8 5 - b e 1 f - d 5 7 5 5 0 c c 9 6 c c " >  
 < x s d : i m p o r t   n a m e s p a c e = " 4 8 7 3 b e b 7 - 5 8 5 7 - 4 6 8 5 - b e 1 f - d 5 7 5 5 0 c c 9 6 c c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A c q u i r e d F r o m "   m i n O c c u r s = " 0 " / >  
 < x s d : e l e m e n t   r e f = " n s 2 : U A C u r r e n t W o r d s "   m i n O c c u r s = " 0 " / >  
 < x s d : e l e m e n t   r e f = " n s 2 : T P A p p l i c a t i o n "   m i n O c c u r s = " 0 " / >  
 < x s d : e l e m e n t   r e f = " n s 2 : A p p r o v a l L o g "   m i n O c c u r s = " 0 " / >  
 < x s d : e l e m e n t   r e f = " n s 2 : A p p r o v a l S t a t u s "   m i n O c c u r s = " 0 " / >  
 < x s d : e l e m e n t   r e f = " n s 2 : A s s e t S t a r t "   m i n O c c u r s = " 0 " / >  
 < x s d : e l e m e n t   r e f = " n s 2 : A s s e t E x p i r e "   m i n O c c u r s = " 0 " / >  
 < x s d : e l e m e n t   r e f = " n s 2 : A s s e t I d "   m i n O c c u r s = " 0 " / >  
 < x s d : e l e m e n t   r e f = " n s 2 : I s S e a r c h a b l e "   m i n O c c u r s = " 0 " / >  
 < x s d : e l e m e n t   r e f = " n s 2 : A s s e t T y p e "   m i n O c c u r s = " 0 " / >  
 < x s d : e l e m e n t   r e f = " n s 2 : A P A u t h o r "   m i n O c c u r s = " 0 " / >  
 < x s d : e l e m e n t   r e f = " n s 2 : A v e r a g e R a t i n g "   m i n O c c u r s = " 0 " / >  
 < x s d : e l e m e n t   r e f = " n s 2 : B l o c k P u b l i s h "   m i n O c c u r s = " 0 " / >  
 < x s d : e l e m e n t   r e f = " n s 2 : B u g N u m b e r "   m i n O c c u r s = " 0 " / >  
 < x s d : e l e m e n t   r e f = " n s 2 : C a m p a i g n T a g s T a x H T F i e l d 0 "   m i n O c c u r s = " 0 " / >  
 < x s d : e l e m e n t   r e f = " n s 2 : T P C l i e n t V i e w e r "   m i n O c c u r s = " 0 " / >  
 < x s d : e l e m e n t   r e f = " n s 2 : C l i p A r t F i l e n a m e "   m i n O c c u r s = " 0 " / >  
 < x s d : e l e m e n t   r e f = " n s 2 : T P C o m m a n d L i n e "   m i n O c c u r s = " 0 " / >  
 < x s d : e l e m e n t   r e f = " n s 2 : T P C o m p o n e n t "   m i n O c c u r s = " 0 " / >  
 < x s d : e l e m e n t   r e f = " n s 2 : C o n t e n t I t e m "   m i n O c c u r s = " 0 " / >  
 < x s d : e l e m e n t   r e f = " n s 2 : C r a w l F o r D e p e n d e n c i e s "   m i n O c c u r s = " 0 " / >  
 < x s d : e l e m e n t   r e f = " n s 2 : C S X H a s h "   m i n O c c u r s = " 0 " / >  
 < x s d : e l e m e n t   r e f = " n s 2 : C S X S u b m i s s i o n M a r k e t "   m i n O c c u r s = " 0 " / >  
 < x s d : e l e m e n t   r e f = " n s 2 : C S X U p d a t e "   m i n O c c u r s = " 0 " / >  
 < x s d : e l e m e n t   r e f = " n s 2 : I n t l L a n g R e v i e w D a t e "   m i n O c c u r s = " 0 " / >  
 < x s d : e l e m e n t   r e f = " n s 2 : I s D e l e t e d "   m i n O c c u r s = " 0 " / >  
 < x s d : e l e m e n t   r e f = " n s 2 : A P D e s c r i p t i o n "   m i n O c c u r s = " 0 " / >  
 < x s d : e l e m e n t   r e f = " n s 2 : D i r e c t S o u r c e M a r k e t "   m i n O c c u r s = " 0 " / >  
 < x s d : e l e m e n t   r e f = " n s 2 : D o w n l o a d s "   m i n O c c u r s = " 0 " / >  
 < x s d : e l e m e n t   r e f = " n s 2 : D S A T A c t i o n T a k e n "   m i n O c c u r s = " 0 " / >  
 < x s d : e l e m e n t   r e f = " n s 2 : A P E d i t o r "   m i n O c c u r s = " 0 " / >  
 < x s d : e l e m e n t   r e f = " n s 2 : E d i t o r i a l S t a t u s "   m i n O c c u r s = " 0 " / >  
 < x s d : e l e m e n t   r e f = " n s 2 : E d i t o r i a l T a g s "   m i n O c c u r s = " 0 " / >  
 < x s d : e l e m e n t   r e f = " n s 2 : T P E x e c u t a b l e "   m i n O c c u r s = " 0 " / >  
 < x s d : e l e m e n t   r e f = " n s 2 : F e a t u r e T a g s T a x H T F i e l d 0 "   m i n O c c u r s = " 0 " / >  
 < x s d : e l e m e n t   r e f = " n s 2 : T P F r i e n d l y N a m e "   m i n O c c u r s = " 0 " / >  
 < x s d : e l e m e n t   r e f = " n s 2 : F r i e n d l y T i t l e "   m i n O c c u r s = " 0 " / >  
 < x s d : e l e m e n t   r e f = " n s 2 : P r i m a r y I m a g e G e n "   m i n O c c u r s = " 0 " / >  
 < x s d : e l e m e n t   r e f = " n s 2 : H a n d o f f T o M S D N "   m i n O c c u r s = " 0 " / >  
 < x s d : e l e m e n t   r e f = " n s 2 : I n P r o j e c t L i s t L o o k u p "   m i n O c c u r s = " 0 " / >  
 < x s d : e l e m e n t   r e f = " n s 2 : T P I n s t a l l L o c a t i o n "   m i n O c c u r s = " 0 " / >  
 < x s d : e l e m e n t   r e f = " n s 2 : I n t e r n a l T a g s T a x H T F i e l d 0 "   m i n O c c u r s = " 0 " / >  
 < x s d : e l e m e n t   r e f = " n s 2 : I n t l L a n g R e v i e w "   m i n O c c u r s = " 0 " / >  
 < x s d : e l e m e n t   r e f = " n s 2 : I n t l L a n g R e v i e w e r "   m i n O c c u r s = " 0 " / >  
 < x s d : e l e m e n t   r e f = " n s 2 : M a r k e t S p e c i f i c "   m i n O c c u r s = " 0 " / >  
 < x s d : e l e m e n t   r e f = " n s 2 : L a s t C o m p l e t e V e r s i o n L o o k u p "   m i n O c c u r s = " 0 " / >  
 < x s d : e l e m e n t   r e f = " n s 2 : L a s t H a n d O f f "   m i n O c c u r s = " 0 " / >  
 < x s d : e l e m e n t   r e f = " n s 2 : L a s t M o d i f i e d D a t e T i m e "   m i n O c c u r s = " 0 " / >  
 < x s d : e l e m e n t   r e f = " n s 2 : L a s t P r e v i e w E r r o r L o o k u p "   m i n O c c u r s = " 0 " / >  
 < x s d : e l e m e n t   r e f = " n s 2 : L a s t P r e v i e w R e s u l t L o o k u p "   m i n O c c u r s = " 0 " / >  
 < x s d : e l e m e n t   r e f = " n s 2 : L a s t P r e v i e w A t t e m p t D a t e L o o k u p "   m i n O c c u r s = " 0 " / >  
 < x s d : e l e m e n t   r e f = " n s 2 : L a s t P r e v i e w e d B y L o o k u p "   m i n O c c u r s = " 0 " / >  
 < x s d : e l e m e n t   r e f = " n s 2 : L a s t P r e v i e w T i m e L o o k u p "   m i n O c c u r s = " 0 " / >  
 < x s d : e l e m e n t   r e f = " n s 2 : L a s t P r e v i e w V e r s i o n L o o k u p "   m i n O c c u r s = " 0 " / >  
 < x s d : e l e m e n t   r e f = " n s 2 : L a s t P u b l i s h E r r o r L o o k u p "   m i n O c c u r s = " 0 " / >  
 < x s d : e l e m e n t   r e f = " n s 2 : L a s t P u b l i s h R e s u l t L o o k u p "   m i n O c c u r s = " 0 " / >  
 < x s d : e l e m e n t   r e f = " n s 2 : L a s t P u b l i s h A t t e m p t D a t e L o o k u p "   m i n O c c u r s = " 0 " / >  
 < x s d : e l e m e n t   r e f = " n s 2 : L a s t P u b l i s h e d B y L o o k u p "   m i n O c c u r s = " 0 " / >  
 < x s d : e l e m e n t   r e f = " n s 2 : L a s t P u b l i s h T i m e L o o k u p "   m i n O c c u r s = " 0 " / >  
 < x s d : e l e m e n t   r e f = " n s 2 : L a s t P u b l i s h V e r s i o n L o o k u p "   m i n O c c u r s = " 0 " / >  
 < x s d : e l e m e n t   r e f = " n s 2 : T P L a u n c h H e l p L i n k T y p e "   m i n O c c u r s = " 0 " / >  
 < x s d : e l e m e n t   r e f = " n s 2 : L e g a c y D a t a "   m i n O c c u r s = " 0 " / >  
 < x s d : e l e m e n t   r e f = " n s 2 : T P L a u n c h H e l p L i n k "   m i n O c c u r s = " 0 " / >  
 < x s d : e l e m e n t   r e f = " n s 2 : L o c C o m m e n t s "   m i n O c c u r s = " 0 " / >  
 < x s d : e l e m e n t   r e f = " n s 2 : L o c L a s t L o c A t t e m p t V e r s i o n L o o k u p "   m i n O c c u r s = " 0 " / >  
 < x s d : e l e m e n t   r e f = " n s 2 : L o c L a s t L o c A t t e m p t V e r s i o n T y p e L o o k u p "   m i n O c c u r s = " 0 " / >  
 < x s d : e l e m e n t   r e f = " n s 2 : L o c M a n u a l T e s t R e q u i r e d "   m i n O c c u r s = " 0 " / >  
 < x s d : e l e m e n t   r e f = " n s 2 : L o c M a r k e t G r o u p T i e r s 2 "   m i n O c c u r s = " 0 " / >  
 < x s d : e l e m e n t   r e f = " n s 2 : L o c N e w P u b l i s h e d V e r s i o n L o o k u p "   m i n O c c u r s = " 0 " / >  
 < x s d : e l e m e n t   r e f = " n s 2 : L o c O v e r a l l H a n d b a c k S t a t u s L o o k u p "   m i n O c c u r s = " 0 " / >  
 < x s d : e l e m e n t   r e f = " n s 2 : L o c O v e r a l l L o c S t a t u s L o o k u p "   m i n O c c u r s = " 0 " / >  
 < x s d : e l e m e n t   r e f = " n s 2 : L o c O v e r a l l P r e v i e w S t a t u s L o o k u p "   m i n O c c u r s = " 0 " / >  
 < x s d : e l e m e n t   r e f = " n s 2 : L o c O v e r a l l P u b l i s h S t a t u s L o o k u p "   m i n O c c u r s = " 0 " / >  
 < x s d : e l e m e n t   r e f = " n s 2 : I n t l L o c P r i o r i t y "   m i n O c c u r s = " 0 " / >  
 < x s d : e l e m e n t   r e f = " n s 2 : L o c P r o c e s s e d F o r H a n d o f f s L o o k u p "   m i n O c c u r s = " 0 " / >  
 < x s d : e l e m e n t   r e f = " n s 2 : L o c P r o c e s s e d F o r M a r k e t s L o o k u p "   m i n O c c u r s = " 0 " / >  
 < x s d : e l e m e n t   r e f = " n s 2 : L o c P u b l i s h e d D e p e n d e n t A s s e t s L o o k u p "   m i n O c c u r s = " 0 " / >  
 < x s d : e l e m e n t   r e f = " n s 2 : L o c P u b l i s h e d L i n k e d A s s e t s L o o k u p "   m i n O c c u r s = " 0 " / >  
 < x s d : e l e m e n t   r e f = " n s 2 : L o c R e c o m m e n d e d H a n d o f f "   m i n O c c u r s = " 0 " / >  
 < x s d : e l e m e n t   r e f = " n s 2 : L o c a l i z a t i o n T a g s T a x H T F i e l d 0 "   m i n O c c u r s = " 0 " / >  
 < x s d : e l e m e n t   r e f = " n s 2 : M a c h i n e T r a n s l a t e d "   m i n O c c u r s = " 0 " / >  
 < x s d : e l e m e n t   r e f = " n s 2 : M a n a g e r "   m i n O c c u r s = " 0 " / >  
 < x s d : e l e m e n t   r e f = " n s 2 : M a r k e t s "   m i n O c c u r s = " 0 " / >  
 < x s d : e l e m e n t   r e f = " n s 2 : M i l e s t o n e "   m i n O c c u r s = " 0 " / >  
 < x s d : e l e m e n t   r e f = " n s 2 : T P N a m e s p a c e "   m i n O c c u r s = " 0 " / >  
 < x s d : e l e m e n t   r e f = " n s 2 : N u m e r i c I d "   m i n O c c u r s = " 0 " / >  
 < x s d : e l e m e n t   r e f = " n s 2 : N u m O f R a t i n g s L o o k u p "   m i n O c c u r s = " 0 " / >  
 < x s d : e l e m e n t   r e f = " n s 2 : O O C a c h e I d "   m i n O c c u r s = " 0 " / >  
 < x s d : e l e m e n t   r e f = " n s 2 : O p e n T e m p l a t e "   m i n O c c u r s = " 0 " / >  
 < x s d : e l e m e n t   r e f = " n s 2 : O r i g i n A s s e t "   m i n O c c u r s = " 0 " / >  
 < x s d : e l e m e n t   r e f = " n s 2 : O r i g i n a l R e l e a s e "   m i n O c c u r s = " 0 " / >  
 < x s d : e l e m e n t   r e f = " n s 2 : O r i g i n a l S o u r c e M a r k e t "   m i n O c c u r s = " 0 " / >  
 < x s d : e l e m e n t   r e f = " n s 2 : O u t p u t C a c h i n g O n "   m i n O c c u r s = " 0 " / >  
 < x s d : e l e m e n t   r e f = " n s 2 : P a r e n t A s s e t I d "   m i n O c c u r s = " 0 " / >  
 < x s d : e l e m e n t   r e f = " n s 2 : P l a n n e d P u b D a t e "   m i n O c c u r s = " 0 " / >  
 < x s d : e l e m e n t   r e f = " n s 2 : P o l i c h e c k W o r d s "   m i n O c c u r s = " 0 " / >  
 < x s d : e l e m e n t   r e f = " n s 2 : B u s i n e s s G r o u p "   m i n O c c u r s = " 0 " / >  
 < x s d : e l e m e n t   r e f = " n s 2 : U A P r o j e c t e d T o t a l W o r d s "   m i n O c c u r s = " 0 " / >  
 < x s d : e l e m e n t   r e f = " n s 2 : P r o v i d e r "   m i n O c c u r s = " 0 " / >  
 < x s d : e l e m e n t   r e f = " n s 2 : P r o v i d e r s "   m i n O c c u r s = " 0 " / >  
 < x s d : e l e m e n t   r e f = " n s 2 : P u b l i s h S t a t u s L o o k u p "   m i n O c c u r s = " 0 " / >  
 < x s d : e l e m e n t   r e f = " n s 2 : P u b l i s h T a r g e t s "   m i n O c c u r s = " 0 " / >  
 < x s d : e l e m e n t   r e f = " n s 2 : R e c o m m e n d a t i o n s M o d i f i e r "   m i n O c c u r s = " 0 " / >  
 < x s d : e l e m e n t   r e f = " n s 2 : A r t S a m p l e D o c s "   m i n O c c u r s = " 0 " / >  
 < x s d : e l e m e n t   r e f = " n s 2 : S c e n a r i o T a g s T a x H T F i e l d 0 "   m i n O c c u r s = " 0 " / >  
 < x s d : e l e m e n t   r e f = " n s 2 : S h o w I n "   m i n O c c u r s = " 0 " / >  
 < x s d : e l e m e n t   r e f = " n s 2 : S o u r c e T i t l e "   m i n O c c u r s = " 0 " / >  
 < x s d : e l e m e n t   r e f = " n s 2 : C S X S u b m i s s i o n D a t e "   m i n O c c u r s = " 0 " / >  
 < x s d : e l e m e n t   r e f = " n s 2 : S u b m i t t e r I d "   m i n O c c u r s = " 0 " / >  
 < x s d : e l e m e n t   r e f = " n s 2 : T a x C a t c h A l l "   m i n O c c u r s = " 0 " / >  
 < x s d : e l e m e n t   r e f = " n s 2 : T a x C a t c h A l l L a b e l "   m i n O c c u r s = " 0 " / >  
 < x s d : e l e m e n t   r e f = " n s 2 : T e m p l a t e S t a t u s "   m i n O c c u r s = " 0 " / >  
 < x s d : e l e m e n t   r e f = " n s 2 : T e m p l a t e T e m p l a t e T y p e "   m i n O c c u r s = " 0 " / >  
 < x s d : e l e m e n t   r e f = " n s 2 : T h u m b n a i l A s s e t I d "   m i n O c c u r s = " 0 " / >  
 < x s d : e l e m e n t   r e f = " n s 2 : T i m e s C l o n e d "   m i n O c c u r s = " 0 " / >  
 < x s d : e l e m e n t   r e f = " n s 2 : T r u s t L e v e l "   m i n O c c u r s = " 0 " / >  
 < x s d : e l e m e n t   r e f = " n s 2 : U A L o c C o m m e n t s "   m i n O c c u r s = " 0 " / >  
 < x s d : e l e m e n t   r e f = " n s 2 : U A L o c R e c o m m e n d a t i o n "   m i n O c c u r s = " 0 " / >  
 < x s d : e l e m e n t   r e f = " n s 2 : U A N o t e s "   m i n O c c u r s = " 0 " / >  
 < x s d : e l e m e n t   r e f = " n s 2 : T P A p p V e r s i o n "   m i n O c c u r s = " 0 " / >  
 < x s d : e l e m e n t   r e f = " n s 2 : V o t e C o u n t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4 8 7 3 b e b 7 - 5 8 5 7 - 4 6 8 5 - b e 1 f - d 5 7 5 5 0 c c 9 6 c c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A c q u i r e d F r o m "   m a : i n d e x = " 1 "   n i l l a b l e = " t r u e "   m a : d i s p l a y N a m e = " A c q u i r e d   F r o m "   m a : d e f a u l t = " I n t e r n a l   M S "   m a : i n t e r n a l N a m e = " A c q u i r e d F r o m "   m a : r e a d O n l y = " f a l s e " >  
 < x s d : s i m p l e T y p e >  
 < x s d : r e s t r i c t i o n   b a s e = " d m s : C h o i c e " >  
 < x s d : e n u m e r a t i o n   v a l u e = " I n t e r n a l   M S " / >  
 < x s d : e n u m e r a t i o n   v a l u e = " C o m m u n i t y " / >  
 < x s d : e n u m e r a t i o n   v a l u e = " M V P " / >  
 < x s d : e n u m e r a t i o n   v a l u e = " P u b l i s h e r " / >  
 < x s d : e n u m e r a t i o n   v a l u e = " P a r t n e r " / >  
 < x s d : e n u m e r a t i o n   v a l u e = " N o n e " / >  
 < / x s d : r e s t r i c t i o n >  
 < / x s d : s i m p l e T y p e >  
 < / x s d : e l e m e n t >  
 < x s d : e l e m e n t   n a m e = " U A C u r r e n t W o r d s "   m a : i n d e x = " 2 "   n i l l a b l e = " t r u e "   m a : d i s p l a y N a m e = " A c t u a l   W o r d   C o u n t "   m a : d e f a u l t = " "   m a : i n t e r n a l N a m e = " U A C u r r e n t W o r d s "   m a : r e a d O n l y = " f a l s e " >  
 < x s d : s i m p l e T y p e >  
 < x s d : r e s t r i c t i o n   b a s e = " d m s : U n k n o w n " / >  
 < / x s d : s i m p l e T y p e >  
 < / x s d : e l e m e n t >  
 < x s d : e l e m e n t   n a m e = " T P A p p l i c a t i o n "   m a : i n d e x = " 3 "   n i l l a b l e = " t r u e "   m a : d i s p l a y N a m e = " A p p l i c a t i o n   t o   O p e n   T e m p l a t e   W i t h "   m a : d e f a u l t = " "   m a : i n t e r n a l N a m e = " T P A p p l i c a t i o n " >  
 < x s d : s i m p l e T y p e >  
 < x s d : r e s t r i c t i o n   b a s e = " d m s : T e x t " / >  
 < / x s d : s i m p l e T y p e >  
 < / x s d : e l e m e n t >  
 < x s d : e l e m e n t   n a m e = " A p p r o v a l L o g "   m a : i n d e x = " 4 "   n i l l a b l e = " t r u e "   m a : d i s p l a y N a m e = " A p p r o v a l   L o g "   m a : d e f a u l t = " "   m a : h i d d e n = " t r u e "   m a : i n t e r n a l N a m e = " A p p r o v a l L o g "   m a : r e a d O n l y = " f a l s e " >  
 < x s d : s i m p l e T y p e >  
 < x s d : r e s t r i c t i o n   b a s e = " d m s : N o t e " / >  
 < / x s d : s i m p l e T y p e >  
 < / x s d : e l e m e n t >  
 < x s d : e l e m e n t   n a m e = " A p p r o v a l S t a t u s "   m a : i n d e x = " 5 "   n i l l a b l e = " t r u e "   m a : d i s p l a y N a m e = " A p p r o v a l   S t a t u s "   m a : d e f a u l t = " I n P r o g r e s s "   m a : i n t e r n a l N a m e = " A p p r o v a l S t a t u s "   m a : r e a d O n l y = " f a l s e " >  
 < x s d : s i m p l e T y p e >  
 < x s d : r e s t r i c t i o n   b a s e = " d m s : C h o i c e " >  
 < x s d : e n u m e r a t i o n   v a l u e = " I n P r o g r e s s " / >  
 < x s d : e n u m e r a t i o n   v a l u e = " R e j e c t e d " / >  
 < x s d : e n u m e r a t i o n   v a l u e = " Q u e s t i o n a b l e " / >  
 < x s d : e n u m e r a t i o n   v a l u e = " A p p r o v e d A u t o m a t i c " / >  
 < x s d : e n u m e r a t i o n   v a l u e = " A p p r o v e d M a n u a l " / >  
 < x s d : e n u m e r a t i o n   v a l u e = " O n   H o l d " / >  
 < x s d : e n u m e r a t i o n   v a l u e = " N e e d s   R e v i e w " / >  
 < x s d : e n u m e r a t i o n   v a l u e = " A   V i o l a t i o n " / >  
 < x s d : e n u m e r a t i o n   v a l u e = " U n p u b l i s h e d   V i o l a t i o n " / >  
 < / x s d : r e s t r i c t i o n >  
 < / x s d : s i m p l e T y p e >  
 < / x s d : e l e m e n t >  
 < x s d : e l e m e n t   n a m e = " A s s e t S t a r t "   m a : i n d e x = " 6 "   n i l l a b l e = " t r u e "   m a : d i s p l a y N a m e = " A s s e t   B e g i n   D a t e "   m a : d e f a u l t = " [ T o d a y ] "   m a : i n t e r n a l N a m e = " A s s e t S t a r t "   m a : r e a d O n l y = " f a l s e " >  
 < x s d : s i m p l e T y p e >  
 < x s d : r e s t r i c t i o n   b a s e = " d m s : D a t e T i m e " / >  
 < / x s d : s i m p l e T y p e >  
 < / x s d : e l e m e n t >  
 < x s d : e l e m e n t   n a m e = " A s s e t E x p i r e "   m a : i n d e x = " 7 "   n i l l a b l e = " t r u e "   m a : d i s p l a y N a m e = " A s s e t   E n d   D a t e "   m a : d e f a u l t = " 2 0 2 9 - 0 1 - 0 1 T 0 8 : 0 0 : 0 0 Z "   m a : f o r m a t = " D a t e T i m e "   m a : i n t e r n a l N a m e = " A s s e t E x p i r e "   m a : r e a d O n l y = " f a l s e " >  
 < x s d : s i m p l e T y p e >  
 < x s d : r e s t r i c t i o n   b a s e = " d m s : D a t e T i m e " / >  
 < / x s d : s i m p l e T y p e >  
 < / x s d : e l e m e n t >  
 < x s d : e l e m e n t   n a m e = " A s s e t I d "   m a : i n d e x = " 8 "   n i l l a b l e = " t r u e "   m a : d i s p l a y N a m e = " A s s e t   I D "   m a : d e f a u l t = " "   m a : i n d e x e d = " t r u e "   m a : i n t e r n a l N a m e = " A s s e t I d "   m a : r e a d O n l y = " f a l s e " >  
 < x s d : s i m p l e T y p e >  
 < x s d : r e s t r i c t i o n   b a s e = " d m s : T e x t " >  
 < x s d : m a x L e n g t h   v a l u e = " 2 5 5 " / >  
 < / x s d : r e s t r i c t i o n >  
 < / x s d : s i m p l e T y p e >  
 < / x s d : e l e m e n t >  
 < x s d : e l e m e n t   n a m e = " I s S e a r c h a b l e "   m a : i n d e x = " 9 "   n i l l a b l e = " t r u e "   m a : d i s p l a y N a m e = " A s s e t   S e a r c h a b l e ? "   m a : d e f a u l t = " t r u e "   m a : i n t e r n a l N a m e = " I s S e a r c h a b l e "   m a : r e a d O n l y = " f a l s e " >  
 < x s d : s i m p l e T y p e >  
 < x s d : r e s t r i c t i o n   b a s e = " d m s : B o o l e a n " / >  
 < / x s d : s i m p l e T y p e >  
 < / x s d : e l e m e n t >  
 < x s d : e l e m e n t   n a m e = " A s s e t T y p e "   m a : i n d e x = " 1 0 "   n i l l a b l e = " t r u e "   m a : d i s p l a y N a m e = " A s s e t   T y p e "   m a : d e f a u l t = " "   m a : i n t e r n a l N a m e = " A s s e t T y p e "   m a : r e a d O n l y = " f a l s e " >  
 < x s d : s i m p l e T y p e >  
 < x s d : r e s t r i c t i o n   b a s e = " d m s : U n k n o w n " / >  
 < / x s d : s i m p l e T y p e >  
 < / x s d : e l e m e n t >  
 < x s d : e l e m e n t   n a m e = " A P A u t h o r "   m a : i n d e x = " 1 1 "   n i l l a b l e = " t r u e "   m a : d i s p l a y N a m e = " A u t h o r "   m a : d e f a u l t = " "   m a : l i s t = " U s e r I n f o "   m a : i n t e r n a l N a m e = " A P A u t h o r "   m a : r e a d O n l y = " f a l s e " >  
 < x s d : c o m p l e x T y p e >  
 < x s d : c o m p l e x C o n t e n t >  
 < x s d : e x t e n s i o n   b a s e = " d m s : U s e r " >  
 < x s d : s e q u e n c e >  
 < x s d : e l e m e n t   n a m e = " U s e r I n f o "   m i n O c c u r s = " 0 "   m a x O c c u r s = " u n b o u n d e d " >  
 < x s d : c o m p l e x T y p e >  
 < x s d : s e q u e n c e >  
 < x s d : e l e m e n t   n a m e = " D i s p l a y N a m e "   t y p e = " x s d : s t r i n g "   m i n O c c u r s = " 0 " / >  
 < x s d : e l e m e n t   n a m e = " A c c o u n t I d "   t y p e = " d m s : U s e r I d "   m i n O c c u r s = " 0 "   n i l l a b l e = " t r u e " / >  
 < x s d : e l e m e n t   n a m e = " A c c o u n t T y p e "   t y p e = " x s d : s t r i n g "   m i n O c c u r s = " 0 " / >  
 < / x s d : s e q u e n c e >  
 < / x s d : c o m p l e x T y p e >  
 < / x s d : e l e m e n t >  
 < / x s d : s e q u e n c e >  
 < / x s d : e x t e n s i o n >  
 < / x s d : c o m p l e x C o n t e n t >  
 < / x s d : c o m p l e x T y p e >  
 < / x s d : e l e m e n t >  
 < x s d : e l e m e n t   n a m e = " A v e r a g e R a t i n g "   m a : i n d e x = " 1 2 "   n i l l a b l e = " t r u e "   m a : d i s p l a y N a m e = " A v e r a g e   R a t i n g "   m a : i n t e r n a l N a m e = " A v e r a g e R a t i n g "   m a : r e a d O n l y = " f a l s e " >  
 < x s d : s i m p l e T y p e >  
 < x s d : r e s t r i c t i o n   b a s e = " d m s : T e x t " / >  
 < / x s d : s i m p l e T y p e >  
 < / x s d : e l e m e n t >  
 < x s d : e l e m e n t   n a m e = " B l o c k P u b l i s h "   m a : i n d e x = " 1 3 "   n i l l a b l e = " t r u e "   m a : d i s p l a y N a m e = " B l o c k   f r o m   P u b l i s h i n g ? "   m a : d e f a u l t = " "   m a : i n t e r n a l N a m e = " B l o c k P u b l i s h "   m a : r e a d O n l y = " f a l s e " >  
 < x s d : s i m p l e T y p e >  
 < x s d : r e s t r i c t i o n   b a s e = " d m s : B o o l e a n " / >  
 < / x s d : s i m p l e T y p e >  
 < / x s d : e l e m e n t >  
 < x s d : e l e m e n t   n a m e = " B u g N u m b e r "   m a : i n d e x = " 1 4 "   n i l l a b l e = " t r u e "   m a : d i s p l a y N a m e = " B u g   N u m b e r "   m a : d e f a u l t = " "   m a : i n t e r n a l N a m e = " B u g N u m b e r "   m a : r e a d O n l y = " f a l s e " >  
 < x s d : s i m p l e T y p e >  
 < x s d : r e s t r i c t i o n   b a s e = " d m s : T e x t " / >  
 < / x s d : s i m p l e T y p e >  
 < / x s d : e l e m e n t >  
 < x s d : e l e m e n t   n a m e = " C a m p a i g n T a g s T a x H T F i e l d 0 "   m a : i n d e x = " 1 6 "   n i l l a b l e = " t r u e "   m a : t a x o n o m y = " t r u e "   m a : i n t e r n a l N a m e = " C a m p a i g n T a g s T a x H T F i e l d 0 "   m a : t a x o n o m y F i e l d N a m e = " C a m p a i g n T a g s "   m a : d i s p l a y N a m e = " C a m p a i g n s "   m a : r e a d O n l y = " f a l s e "   m a : d e f a u l t = " "   m a : f i e l d I d = " { 1 d f 4 2 c c 3 - 2 3 0 1 - 4 f 1 1 - a 5 2 a - 6 e a d 9 2 3 c 2 9 e d } "   m a : t a x o n o m y M u l t i = " t r u e "   m a : s s p I d = " 8 f 7 9 7 5 3 a - 7 5 d 3 - 4 1 f 5 - 8 c a 3 - 4 0 b 8 4 3 9 4 1 b 4 f "   m a : t e r m S e t I d = " c a 0 e 5 0 d 4 - f a a 1 - 4 4 c e - 9 6 1 e - b b 1 4 4 1 c 6 0 e 6 6 "   m a : a n c h o r I d = " 0 0 0 0 0 0 0 0 - 0 0 0 0 - 0 0 0 0 - 0 0 0 0 - 0 0 0 0 0 0 0 0 0 0 0 0 "   m a : o p e n = " f a l s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x s d : e l e m e n t   n a m e = " T P C l i e n t V i e w e r "   m a : i n d e x = " 1 7 "   n i l l a b l e = " t r u e "   m a : d i s p l a y N a m e = " C l i e n t   V i e w e r "   m a : d e f a u l t = " "   m a : i n t e r n a l N a m e = " T P C l i e n t V i e w e r " >  
 < x s d : s i m p l e T y p e >  
 < x s d : r e s t r i c t i o n   b a s e = " d m s : T e x t " / >  
 < / x s d : s i m p l e T y p e >  
 < / x s d : e l e m e n t >  
 < x s d : e l e m e n t   n a m e = " C l i p A r t F i l e n a m e "   m a : i n d e x = " 1 8 "   n i l l a b l e = " t r u e "   m a : d i s p l a y N a m e = " C l i p   A r t   N a m e "   m a : d e f a u l t = " "   m a : i n t e r n a l N a m e = " C l i p A r t F i l e n a m e "   m a : r e a d O n l y = " f a l s e " >  
 < x s d : s i m p l e T y p e >  
 < x s d : r e s t r i c t i o n   b a s e = " d m s : T e x t " / >  
 < / x s d : s i m p l e T y p e >  
 < / x s d : e l e m e n t >  
 < x s d : e l e m e n t   n a m e = " T P C o m m a n d L i n e "   m a : i n d e x = " 1 9 "   n i l l a b l e = " t r u e "   m a : d i s p l a y N a m e = " C o m m a n d   L i n e "   m a : d e f a u l t = " "   m a : i n t e r n a l N a m e = " T P C o m m a n d L i n e " >  
 < x s d : s i m p l e T y p e >  
 < x s d : r e s t r i c t i o n   b a s e = " d m s : T e x t " / >  
 < / x s d : s i m p l e T y p e >  
 < / x s d : e l e m e n t >  
 < x s d : e l e m e n t   n a m e = " T P C o m p o n e n t "   m a : i n d e x = " 2 0 "   n i l l a b l e = " t r u e "   m a : d i s p l a y N a m e = " C o m p o n e n t "   m a : d e f a u l t = " "   m a : i n t e r n a l N a m e = " T P C o m p o n e n t " >  
 < x s d : s i m p l e T y p e >  
 < x s d : r e s t r i c t i o n   b a s e = " d m s : T e x t " / >  
 < / x s d : s i m p l e T y p e >  
 < / x s d : e l e m e n t >  
 < x s d : e l e m e n t   n a m e = " C o n t e n t I t e m "   m a : i n d e x = " 2 1 "   n i l l a b l e = " t r u e "   m a : d i s p l a y N a m e = " C o n t e n t   I t e m "   m a : d e f a u l t = " "   m a : h i d d e n = " t r u e "   m a : i n t e r n a l N a m e = " C o n t e n t I t e m "   m a : r e a d O n l y = " f a l s e " >  
 < x s d : s i m p l e T y p e >  
 < x s d : r e s t r i c t i o n   b a s e = " d m s : U n k n o w n " / >  
 < / x s d : s i m p l e T y p e >  
 < / x s d : e l e m e n t >  
 < x s d : e l e m e n t   n a m e = " C r a w l F o r D e p e n d e n c i e s "   m a : i n d e x = " 2 3 "   n i l l a b l e = " t r u e "   m a : d i s p l a y N a m e = " C r a w l   f o r   D e p e n d e n c i e s ? "   m a : d e f a u l t = " t r u e "   m a : i n t e r n a l N a m e = " C r a w l F o r D e p e n d e n c i e s "   m a : r e a d O n l y = " f a l s e " >  
 < x s d : s i m p l e T y p e >  
 < x s d : r e s t r i c t i o n   b a s e = " d m s : B o o l e a n " / >  
 < / x s d : s i m p l e T y p e >  
 < / x s d : e l e m e n t >  
 < x s d : e l e m e n t   n a m e = " C S X H a s h "   m a : i n d e x = " 2 6 "   n i l l a b l e = " t r u e "   m a : d i s p l a y N a m e = " C S X   H a s h "   m a : d e f a u l t = " "   m a : i n d e x e d = " t r u e "   m a : i n t e r n a l N a m e = " C S X H a s h "   m a : r e a d O n l y = " f a l s e " >  
 < x s d : s i m p l e T y p e >  
 < x s d : r e s t r i c t i o n   b a s e = " d m s : T e x t " / >  
 < / x s d : s i m p l e T y p e >  
 < / x s d : e l e m e n t >  
 < x s d : e l e m e n t   n a m e = " C S X S u b m i s s i o n M a r k e t "   m a : i n d e x = " 2 7 "   n i l l a b l e = " t r u e "   m a : d i s p l a y N a m e = " C S X   S u b m i s s i o n   M a r k e t "   m a : d e f a u l t = " "   m a : l i s t = " { 2 F B D 1 B 1 1 - 2 A C E - 4 F D C - B 5 A 3 - 6 3 5 D 4 A D F 6 F 1 B } "   m a : i n t e r n a l N a m e = " C S X S u b m i s s i o n M a r k e t "   m a : r e a d O n l y = " f a l s e "   m a : s h o w F i e l d = " M a r k e t N a m e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C S X U p d a t e "   m a : i n d e x = " 2 8 "   n i l l a b l e = " t r u e "   m a : d i s p l a y N a m e = " C S X   U p d a t e d ? "   m a : d e f a u l t = " f a l s e "   m a : i n t e r n a l N a m e = " C S X U p d a t e "   m a : r e a d O n l y = " f a l s e " >  
 < x s d : s i m p l e T y p e >  
 < x s d : r e s t r i c t i o n   b a s e = " d m s : B o o l e a n " / >  
 < / x s d : s i m p l e T y p e >  
 < / x s d : e l e m e n t >  
 < x s d : e l e m e n t   n a m e = " I n t l L a n g R e v i e w D a t e "   m a : i n d e x = " 2 9 "   n i l l a b l e = " t r u e "   m a : d i s p l a y N a m e = " D a t e   t o   C o m p l e t e   I n t l   Q A "   m a : d e f a u l t = " "   m a : i n t e r n a l N a m e = " I n t l L a n g R e v i e w D a t e "   m a : r e a d O n l y = " f a l s e " >  
 < x s d : s i m p l e T y p e >  
 < x s d : r e s t r i c t i o n   b a s e = " d m s : D a t e T i m e " / >  
 < / x s d : s i m p l e T y p e >  
 < / x s d : e l e m e n t >  
 < x s d : e l e m e n t   n a m e = " I s D e l e t e d "   m a : i n d e x = " 3 0 "   n i l l a b l e = " t r u e "   m a : d i s p l a y N a m e = " D e l e t e d ? "   m a : d e f a u l t = " "   m a : i n t e r n a l N a m e = " I s D e l e t e d "   m a : r e a d O n l y = " f a l s e " >  
 < x s d : s i m p l e T y p e >  
 < x s d : r e s t r i c t i o n   b a s e = " d m s : B o o l e a n " / >  
 < / x s d : s i m p l e T y p e >  
 < / x s d : e l e m e n t >  
 < x s d : e l e m e n t   n a m e = " A P D e s c r i p t i o n "   m a : i n d e x = " 3 1 "   n i l l a b l e = " t r u e "   m a : d i s p l a y N a m e = " D e s c r i p t i o n "   m a : d e f a u l t = " "   m a : i n t e r n a l N a m e = " A P D e s c r i p t i o n "   m a : r e a d O n l y = " f a l s e " >  
 < x s d : s i m p l e T y p e >  
 < x s d : r e s t r i c t i o n   b a s e = " d m s : N o t e " / >  
 < / x s d : s i m p l e T y p e >  
 < / x s d : e l e m e n t >  
 < x s d : e l e m e n t   n a m e = " D i r e c t S o u r c e M a r k e t "   m a : i n d e x = " 3 2 "   n i l l a b l e = " t r u e "   m a : d i s p l a y N a m e = " D i r e c t   S o u r c e   M a r k e t   G r o u p "   m a : d e f a u l t = " "   m a : i n t e r n a l N a m e = " D i r e c t S o u r c e M a r k e t "   m a : r e a d O n l y = " f a l s e " >  
 < x s d : s i m p l e T y p e >  
 < x s d : r e s t r i c t i o n   b a s e = " d m s : T e x t " / >  
 < / x s d : s i m p l e T y p e >  
 < / x s d : e l e m e n t >  
 < x s d : e l e m e n t   n a m e = " D o w n l o a d s "   m a : i n d e x = " 3 3 "   n i l l a b l e = " t r u e "   m a : d i s p l a y N a m e = " D o w n l o a d s "   m a : d e f a u l t = " 0 "   m a : h i d d e n = " t r u e "   m a : i n t e r n a l N a m e = " D o w n l o a d s "   m a : r e a d O n l y = " f a l s e " >  
 < x s d : s i m p l e T y p e >  
 < x s d : r e s t r i c t i o n   b a s e = " d m s : U n k n o w n " / >  
 < / x s d : s i m p l e T y p e >  
 < / x s d : e l e m e n t >  
 < x s d : e l e m e n t   n a m e = " D S A T A c t i o n T a k e n "   m a : i n d e x = " 3 4 "   n i l l a b l e = " t r u e "   m a : d i s p l a y N a m e = " D S A T   A c t i o n   T a k e n "   m a : d e f a u l t = " "   m a : i n t e r n a l N a m e = " D S A T A c t i o n T a k e n "   m a : r e a d O n l y = " f a l s e " >  
 < x s d : s i m p l e T y p e >  
 < x s d : r e s t r i c t i o n   b a s e = " d m s : C h o i c e " >  
 < x s d : e n u m e r a t i o n   v a l u e = " B e s t   B e t s " / >  
 < x s d : e n u m e r a t i o n   v a l u e = " E x p i r e " / >  
 < x s d : e n u m e r a t i o n   v a l u e = " H i d e " / >  
 < x s d : e n u m e r a t i o n   v a l u e = " N o n e " / >  
 < / x s d : r e s t r i c t i o n >  
 < / x s d : s i m p l e T y p e >  
 < / x s d : e l e m e n t >  
 < x s d : e l e m e n t   n a m e = " A P E d i t o r "   m a : i n d e x = " 3 5 "   n i l l a b l e = " t r u e "   m a : d i s p l a y N a m e = " E d i t o r "   m a : d e f a u l t = " "   m a : l i s t = " U s e r I n f o "   m a : i n t e r n a l N a m e = " A P E d i t o r "   m a : r e a d O n l y = " f a l s e " >  
 < x s d : c o m p l e x T y p e >  
 < x s d : c o m p l e x C o n t e n t >  
 < x s d : e x t e n s i o n   b a s e = " d m s : U s e r " >  
 < x s d : s e q u e n c e >  
 < x s d : e l e m e n t   n a m e = " U s e r I n f o "   m i n O c c u r s = " 0 "   m a x O c c u r s = " u n b o u n d e d " >  
 < x s d : c o m p l e x T y p e >  
 < x s d : s e q u e n c e >  
 < x s d : e l e m e n t   n a m e = " D i s p l a y N a m e "   t y p e = " x s d : s t r i n g "   m i n O c c u r s = " 0 " / >  
 < x s d : e l e m e n t   n a m e = " A c c o u n t I d "   t y p e = " d m s : U s e r I d "   m i n O c c u r s = " 0 "   n i l l a b l e = " t r u e " / >  
 < x s d : e l e m e n t   n a m e = " A c c o u n t T y p e "   t y p e = " x s d : s t r i n g "   m i n O c c u r s = " 0 " / >  
 < / x s d : s e q u e n c e >  
 < / x s d : c o m p l e x T y p e >  
 < / x s d : e l e m e n t >  
 < / x s d : s e q u e n c e >  
 < / x s d : e x t e n s i o n >  
 < / x s d : c o m p l e x C o n t e n t >  
 < / x s d : c o m p l e x T y p e >  
 < / x s d : e l e m e n t >  
 < x s d : e l e m e n t   n a m e = " E d i t o r i a l S t a t u s "   m a : i n d e x = " 3 6 "   n i l l a b l e = " t r u e "   m a : d i s p l a y N a m e = " E d i t o r i a l   S t a t u s "   m a : d e f a u l t = " "   m a : i n t e r n a l N a m e = " E d i t o r i a l S t a t u s "   m a : r e a d O n l y = " f a l s e " >  
 < x s d : s i m p l e T y p e >  
 < x s d : r e s t r i c t i o n   b a s e = " d m s : U n k n o w n " / >  
 < / x s d : s i m p l e T y p e >  
 < / x s d : e l e m e n t >  
 < x s d : e l e m e n t   n a m e = " E d i t o r i a l T a g s "   m a : i n d e x = " 3 7 "   n i l l a b l e = " t r u e "   m a : d i s p l a y N a m e = " E d i t o r i a l   T a g s "   m a : d e f a u l t = " "   m a : i n t e r n a l N a m e = " E d i t o r i a l T a g s " >  
 < x s d : s i m p l e T y p e >  
 < x s d : r e s t r i c t i o n   b a s e = " d m s : U n k n o w n " / >  
 < / x s d : s i m p l e T y p e >  
 < / x s d : e l e m e n t >  
 < x s d : e l e m e n t   n a m e = " T P E x e c u t a b l e "   m a : i n d e x = " 3 8 "   n i l l a b l e = " t r u e "   m a : d i s p l a y N a m e = " E x e c u t a b l e "   m a : d e f a u l t = " "   m a : i n t e r n a l N a m e = " T P E x e c u t a b l e " >  
 < x s d : s i m p l e T y p e >  
 < x s d : r e s t r i c t i o n   b a s e = " d m s : T e x t " / >  
 < / x s d : s i m p l e T y p e >  
 < / x s d : e l e m e n t >  
 < x s d : e l e m e n t   n a m e = " F e a t u r e T a g s T a x H T F i e l d 0 "   m a : i n d e x = " 4 0 "   n i l l a b l e = " t r u e "   m a : t a x o n o m y = " t r u e "   m a : i n t e r n a l N a m e = " F e a t u r e T a g s T a x H T F i e l d 0 "   m a : t a x o n o m y F i e l d N a m e = " F e a t u r e T a g s "   m a : d i s p l a y N a m e = " F e a t u r e s "   m a : r e a d O n l y = " f a l s e "   m a : d e f a u l t = " "   m a : f i e l d I d = " { 7 f c 0 d 5 4 2 - 1 5 c 6 - 4 8 8 2 - a 8 e 3 - 1 3 b c a 4 4 4 0 3 f b } "   m a : t a x o n o m y M u l t i = " t r u e "   m a : s s p I d = " 8 f 7 9 7 5 3 a - 7 5 d 3 - 4 1 f 5 - 8 c a 3 - 4 0 b 8 4 3 9 4 1 b 4 f "   m a : t e r m S e t I d = " f 1 a b 6 8 4 5 - 9 6 7 d - 4 8 5 4 - a 0 b a - 4 e c 0 7 f 0 f 8 1 1 3 "   m a : a n c h o r I d = " 0 0 0 0 0 0 0 0 - 0 0 0 0 - 0 0 0 0 - 0 0 0 0 - 0 0 0 0 0 0 0 0 0 0 0 0 "   m a : o p e n = " f a l s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x s d : e l e m e n t   n a m e = " T P F r i e n d l y N a m e "   m a : i n d e x = " 4 1 "   n i l l a b l e = " t r u e "   m a : d i s p l a y N a m e = " F r i e n d l y   N a m e "   m a : d e f a u l t = " "   m a : i n t e r n a l N a m e = " T P F r i e n d l y N a m e " >  
 < x s d : s i m p l e T y p e >  
 < x s d : r e s t r i c t i o n   b a s e = " d m s : T e x t " / >  
 < / x s d : s i m p l e T y p e >  
 < / x s d : e l e m e n t >  
 < x s d : e l e m e n t   n a m e = " F r i e n d l y T i t l e "   m a : i n d e x = " 4 2 "   n i l l a b l e = " t r u e "   m a : d i s p l a y N a m e = " F r i e n d l y   T i t l e "   m a : d e f a u l t = " "   m a : d e s c r i p t i o n = " S h o r t e r   t i t l e   t o   b e   u s e d   w h e n   d i s p l a y i n g   s e a r c h   r e s u l t s "   m a : i n t e r n a l N a m e = " F r i e n d l y T i t l e "   m a : r e a d O n l y = " f a l s e " >  
 < x s d : s i m p l e T y p e >  
 < x s d : r e s t r i c t i o n   b a s e = " d m s : T e x t " / >  
 < / x s d : s i m p l e T y p e >  
 < / x s d : e l e m e n t >  
 < x s d : e l e m e n t   n a m e = " P r i m a r y I m a g e G e n "   m a : i n d e x = " 4 3 "   n i l l a b l e = " t r u e "   m a : d i s p l a y N a m e = " G e n e r a t e   I m a g e s ? "   m a : d e f a u l t = " t r u e "   m a : i n t e r n a l N a m e = " P r i m a r y I m a g e G e n " >  
 < x s d : s i m p l e T y p e >  
 < x s d : r e s t r i c t i o n   b a s e = " d m s : B o o l e a n " / >  
 < / x s d : s i m p l e T y p e >  
 < / x s d : e l e m e n t >  
 < x s d : e l e m e n t   n a m e = " H a n d o f f T o M S D N "   m a : i n d e x = " 4 4 "   n i l l a b l e = " t r u e "   m a : d i s p l a y N a m e = " H a n d o f f   T o   M S D N   D a t e "   m a : d e f a u l t = " "   m a : i n t e r n a l N a m e = " H a n d o f f T o M S D N "   m a : r e a d O n l y = " f a l s e " >  
 < x s d : s i m p l e T y p e >  
 < x s d : r e s t r i c t i o n   b a s e = " d m s : D a t e T i m e " / >  
 < / x s d : s i m p l e T y p e >  
 < / x s d : e l e m e n t >  
 < x s d : e l e m e n t   n a m e = " I n P r o j e c t L i s t L o o k u p "   m a : i n d e x = " 4 5 "   n i l l a b l e = " t r u e "   m a : d i s p l a y N a m e = " I n P r o j e c t L i s t L o o k u p "   m a : l i s t = " { 9 E 3 4 3 7 4 2 - 3 1 0 B - 4 6 8 4 - A 2 4 C - 1 D 1 3 7 C B 4 B 2 3 0 } "   m a : i n t e r n a l N a m e = " I n P r o j e c t L i s t L o o k u p "   m a : r e a d O n l y = " t r u e "   m a : s h o w F i e l d = " I n P r o j e c t L i s t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T P I n s t a l l L o c a t i o n "   m a : i n d e x = " 4 6 "   n i l l a b l e = " t r u e "   m a : d i s p l a y N a m e = " I n s t a l l   L o c a t i o n "   m a : d e f a u l t = " "   m a : i n t e r n a l N a m e = " T P I n s t a l l L o c a t i o n " >  
 < x s d : s i m p l e T y p e >  
 < x s d : r e s t r i c t i o n   b a s e = " d m s : T e x t " / >  
 < / x s d : s i m p l e T y p e >  
 < / x s d : e l e m e n t >  
 < x s d : e l e m e n t   n a m e = " I n t e r n a l T a g s T a x H T F i e l d 0 "   m a : i n d e x = " 4 8 "   n i l l a b l e = " t r u e "   m a : t a x o n o m y = " t r u e "   m a : i n t e r n a l N a m e = " I n t e r n a l T a g s T a x H T F i e l d 0 "   m a : t a x o n o m y F i e l d N a m e = " I n t e r n a l T a g s "   m a : d i s p l a y N a m e = " I n t e r n a l   T a g s "   m a : r e a d O n l y = " f a l s e "   m a : d e f a u l t = " "   m a : f i e l d I d = " { 1 4 9 0 b 8 a 4 - 2 7 0 6 - 4 1 e c - b 5 e 3 - 7 3 1 7 6 d c c f 3 4 e } "   m a : t a x o n o m y M u l t i = " t r u e "   m a : s s p I d = " 8 f 7 9 7 5 3 a - 7 5 d 3 - 4 1 f 5 - 8 c a 3 - 4 0 b 8 4 3 9 4 1 b 4 f "   m a : t e r m S e t I d = " 8 2 b 6 6 3 9 e - f 7 f c - 4 c 1 8 - a d 2 d - 0 0 3 a 6 e 7 0 7 7 6 5 "   m a : a n c h o r I d = " 0 0 0 0 0 0 0 0 - 0 0 0 0 - 0 0 0 0 - 0 0 0 0 - 0 0 0 0 0 0 0 0 0 0 0 0 "   m a : o p e n = " f a l s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x s d : e l e m e n t   n a m e = " I n t l L a n g R e v i e w "   m a : i n d e x = " 4 9 "   n i l l a b l e = " t r u e "   m a : d i s p l a y N a m e = " I n t l   L a n g   Q A   R e v i e w   R e q u i r e d ? "   m a : d e f a u l t = " "   m a : i n t e r n a l N a m e = " I n t l L a n g R e v i e w "   m a : r e a d O n l y = " f a l s e " >  
 < x s d : s i m p l e T y p e >  
 < x s d : r e s t r i c t i o n   b a s e = " d m s : B o o l e a n " / >  
 < / x s d : s i m p l e T y p e >  
 < / x s d : e l e m e n t >  
 < x s d : e l e m e n t   n a m e = " I n t l L a n g R e v i e w e r "   m a : i n d e x = " 5 0 "   n i l l a b l e = " t r u e "   m a : d i s p l a y N a m e = " I n t l   L a n g   Q A   R e v i e w e r "   m a : d e f a u l t = " "   m a : i n t e r n a l N a m e = " I n t l L a n g R e v i e w e r "   m a : r e a d O n l y = " f a l s e " >  
 < x s d : s i m p l e T y p e >  
 < x s d : r e s t r i c t i o n   b a s e = " d m s : T e x t " / >  
 < / x s d : s i m p l e T y p e >  
 < / x s d : e l e m e n t >  
 < x s d : e l e m e n t   n a m e = " M a r k e t S p e c i f i c "   m a : i n d e x = " 5 1 "   n i l l a b l e = " t r u e "   m a : d i s p l a y N a m e = " I s   M a r k e t   S p e c i f i c ? "   m a : d e f a u l t = " "   m a : i n t e r n a l N a m e = " M a r k e t S p e c i f i c "   m a : r e a d O n l y = " f a l s e " >  
 < x s d : s i m p l e T y p e >  
 < x s d : r e s t r i c t i o n   b a s e = " d m s : B o o l e a n " / >  
 < / x s d : s i m p l e T y p e >  
 < / x s d : e l e m e n t >  
 < x s d : e l e m e n t   n a m e = " L a s t C o m p l e t e V e r s i o n L o o k u p "   m a : i n d e x = " 5 2 "   n i l l a b l e = " t r u e "   m a : d i s p l a y N a m e = " L a s t   C o m p l e t e   V e r s i o n   L o o k u p "   m a : d e f a u l t = " "   m a : l i s t = " { 9 E 3 4 3 7 4 2 - 3 1 0 B - 4 6 8 4 - A 2 4 C - 1 D 1 3 7 C B 4 B 2 3 0 } "   m a : i n t e r n a l N a m e = " L a s t C o m p l e t e V e r s i o n L o o k u p "   m a : r e a d O n l y = " t r u e "   m a : s h o w F i e l d = " L a s t C o m p l e t e V e r s i o n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H a n d O f f "   m a : i n d e x = " 5 3 "   n i l l a b l e = " t r u e "   m a : d i s p l a y N a m e = " L a s t   H a n d - o f f "   m a : d e f a u l t = " "   m a : i n t e r n a l N a m e = " L a s t H a n d O f f "   m a : r e a d O n l y = " f a l s e " >  
 < x s d : s i m p l e T y p e >  
 < x s d : r e s t r i c t i o n   b a s e = " d m s : D a t e T i m e " / >  
 < / x s d : s i m p l e T y p e >  
 < / x s d : e l e m e n t >  
 < x s d : e l e m e n t   n a m e = " L a s t M o d i f i e d D a t e T i m e "   m a : i n d e x = " 5 4 "   n i l l a b l e = " t r u e "   m a : d i s p l a y N a m e = " L a s t   M o d i f i e d   D a t e "   m a : d e f a u l t = " "   m a : i n t e r n a l N a m e = " L a s t M o d i f i e d D a t e T i m e "   m a : r e a d O n l y = " f a l s e " >  
 < x s d : s i m p l e T y p e >  
 < x s d : r e s t r i c t i o n   b a s e = " d m s : D a t e T i m e " / >  
 < / x s d : s i m p l e T y p e >  
 < / x s d : e l e m e n t >  
 < x s d : e l e m e n t   n a m e = " L a s t P r e v i e w E r r o r L o o k u p "   m a : i n d e x = " 5 5 "   n i l l a b l e = " t r u e "   m a : d i s p l a y N a m e = " L a s t   P r e v i e w   A t t e m p t   E r r o r "   m a : d e f a u l t = " "   m a : l i s t = " { 9 E 3 4 3 7 4 2 - 3 1 0 B - 4 6 8 4 - A 2 4 C - 1 D 1 3 7 C B 4 B 2 3 0 } "   m a : i n t e r n a l N a m e = " L a s t P r e v i e w E r r o r L o o k u p "   m a : r e a d O n l y = " t r u e "   m a : s h o w F i e l d = " L a s t P r e v i e w E r r o r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r e v i e w R e s u l t L o o k u p "   m a : i n d e x = " 5 6 "   n i l l a b l e = " t r u e "   m a : d i s p l a y N a m e = " L a s t   P r e v i e w   A t t e m p t   R e s u l t "   m a : d e f a u l t = " "   m a : l i s t = " { 9 E 3 4 3 7 4 2 - 3 1 0 B - 4 6 8 4 - A 2 4 C - 1 D 1 3 7 C B 4 B 2 3 0 } "   m a : i n t e r n a l N a m e = " L a s t P r e v i e w R e s u l t L o o k u p "   m a : r e a d O n l y = " t r u e "   m a : s h o w F i e l d = " L a s t P r e v i e w R e s u l t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r e v i e w A t t e m p t D a t e L o o k u p "   m a : i n d e x = " 5 7 "   n i l l a b l e = " t r u e "   m a : d i s p l a y N a m e = " L a s t   P r e v i e w   A t t e m p t e d   O n "   m a : d e f a u l t = " "   m a : l i s t = " { 9 E 3 4 3 7 4 2 - 3 1 0 B - 4 6 8 4 - A 2 4 C - 1 D 1 3 7 C B 4 B 2 3 0 } "   m a : i n t e r n a l N a m e = " L a s t P r e v i e w A t t e m p t D a t e L o o k u p "   m a : r e a d O n l y = " t r u e "   m a : s h o w F i e l d = " L a s t P r e v i e w A t t e m p t D a t e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r e v i e w e d B y L o o k u p "   m a : i n d e x = " 5 8 "   n i l l a b l e = " t r u e "   m a : d i s p l a y N a m e = " L a s t   P r e v i e w e d   B y "   m a : d e f a u l t = " "   m a : l i s t = " { 9 E 3 4 3 7 4 2 - 3 1 0 B - 4 6 8 4 - A 2 4 C - 1 D 1 3 7 C B 4 B 2 3 0 } "   m a : i n t e r n a l N a m e = " L a s t P r e v i e w e d B y L o o k u p "   m a : r e a d O n l y = " t r u e "   m a : s h o w F i e l d = " L a s t P r e v i e w e d B y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r e v i e w T i m e L o o k u p "   m a : i n d e x = " 5 9 "   n i l l a b l e = " t r u e "   m a : d i s p l a y N a m e = " L a s t   P r e v i e w e d   D a t e "   m a : d e f a u l t = " "   m a : l i s t = " { 9 E 3 4 3 7 4 2 - 3 1 0 B - 4 6 8 4 - A 2 4 C - 1 D 1 3 7 C B 4 B 2 3 0 } "   m a : i n t e r n a l N a m e = " L a s t P r e v i e w T i m e L o o k u p "   m a : r e a d O n l y = " t r u e "   m a : s h o w F i e l d = " L a s t P r e v i e w T i m e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r e v i e w V e r s i o n L o o k u p "   m a : i n d e x = " 6 0 "   n i l l a b l e = " t r u e "   m a : d i s p l a y N a m e = " L a s t   P r e v i e w e d   V e r s i o n "   m a : d e f a u l t = " "   m a : l i s t = " { 9 E 3 4 3 7 4 2 - 3 1 0 B - 4 6 8 4 - A 2 4 C - 1 D 1 3 7 C B 4 B 2 3 0 } "   m a : i n t e r n a l N a m e = " L a s t P r e v i e w V e r s i o n L o o k u p "   m a : r e a d O n l y = " t r u e "   m a : s h o w F i e l d = " L a s t P r e v i e w V e r s i o n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u b l i s h E r r o r L o o k u p "   m a : i n d e x = " 6 1 "   n i l l a b l e = " t r u e "   m a : d i s p l a y N a m e = " L a s t   P u b l i s h   A t t e m p t   E r r o r "   m a : d e f a u l t = " "   m a : l i s t = " { 9 E 3 4 3 7 4 2 - 3 1 0 B - 4 6 8 4 - A 2 4 C - 1 D 1 3 7 C B 4 B 2 3 0 } "   m a : i n t e r n a l N a m e = " L a s t P u b l i s h E r r o r L o o k u p "   m a : r e a d O n l y = " t r u e "   m a : s h o w F i e l d = " L a s t P u b l i s h E r r o r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u b l i s h R e s u l t L o o k u p "   m a : i n d e x = " 6 2 "   n i l l a b l e = " t r u e "   m a : d i s p l a y N a m e = " L a s t   P u b l i s h   A t t e m p t   R e s u l t "   m a : d e f a u l t = " "   m a : l i s t = " { 9 E 3 4 3 7 4 2 - 3 1 0 B - 4 6 8 4 - A 2 4 C - 1 D 1 3 7 C B 4 B 2 3 0 } "   m a : i n t e r n a l N a m e = " L a s t P u b l i s h R e s u l t L o o k u p "   m a : r e a d O n l y = " t r u e "   m a : s h o w F i e l d = " L a s t P u b l i s h R e s u l t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u b l i s h A t t e m p t D a t e L o o k u p "   m a : i n d e x = " 6 3 "   n i l l a b l e = " t r u e "   m a : d i s p l a y N a m e = " L a s t   P u b l i s h   A t t e m p t e d   O n "   m a : d e f a u l t = " "   m a : l i s t = " { 9 E 3 4 3 7 4 2 - 3 1 0 B - 4 6 8 4 - A 2 4 C - 1 D 1 3 7 C B 4 B 2 3 0 } "   m a : i n t e r n a l N a m e = " L a s t P u b l i s h A t t e m p t D a t e L o o k u p "   m a : r e a d O n l y = " t r u e "   m a : s h o w F i e l d = " L a s t P u b l i s h A t t e m p t D a t e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u b l i s h e d B y L o o k u p "   m a : i n d e x = " 6 4 "   n i l l a b l e = " t r u e "   m a : d i s p l a y N a m e = " L a s t   P u b l i s h e d   B y "   m a : d e f a u l t = " "   m a : l i s t = " { 9 E 3 4 3 7 4 2 - 3 1 0 B - 4 6 8 4 - A 2 4 C - 1 D 1 3 7 C B 4 B 2 3 0 } "   m a : i n t e r n a l N a m e = " L a s t P u b l i s h e d B y L o o k u p "   m a : r e a d O n l y = " t r u e "   m a : s h o w F i e l d = " L a s t P u b l i s h e d B y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u b l i s h T i m e L o o k u p "   m a : i n d e x = " 6 5 "   n i l l a b l e = " t r u e "   m a : d i s p l a y N a m e = " L a s t   P u b l i s h e d   D a t e "   m a : d e f a u l t = " "   m a : l i s t = " { 9 E 3 4 3 7 4 2 - 3 1 0 B - 4 6 8 4 - A 2 4 C - 1 D 1 3 7 C B 4 B 2 3 0 } "   m a : i n t e r n a l N a m e = " L a s t P u b l i s h T i m e L o o k u p "   m a : r e a d O n l y = " t r u e "   m a : s h o w F i e l d = " L a s t P u b l i s h T i m e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L a s t P u b l i s h V e r s i o n L o o k u p "   m a : i n d e x = " 6 6 "   n i l l a b l e = " t r u e "   m a : d i s p l a y N a m e = " L a s t   P u b l i s h e d   V e r s i o n "   m a : d e f a u l t = " "   m a : l i s t = " { 9 E 3 4 3 7 4 2 - 3 1 0 B - 4 6 8 4 - A 2 4 C - 1 D 1 3 7 C B 4 B 2 3 0 } "   m a : i n t e r n a l N a m e = " L a s t P u b l i s h V e r s i o n L o o k u p "   m a : r e a d O n l y = " t r u e "   m a : s h o w F i e l d = " L a s t P u b l i s h V e r s i o n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T P L a u n c h H e l p L i n k T y p e "   m a : i n d e x = " 6 7 "   n i l l a b l e = " t r u e "   m a : d i s p l a y N a m e = " L a u n c h   H e l p   L i n k   T y p e "   m a : d e f a u l t = " T e m p l a t e "   m a : i n t e r n a l N a m e = " T P L a u n c h H e l p L i n k T y p e " >  
 < x s d : s i m p l e T y p e >  
 < x s d : r e s t r i c t i o n   b a s e = " d m s : C h o i c e " >  
 < x s d : e n u m e r a t i o n   v a l u e = " T e m p l a t e " / >  
 < x s d : e n u m e r a t i o n   v a l u e = " T r a i n i n g " / >  
 < x s d : e n u m e r a t i o n   v a l u e = " U R L " / >  
 < x s d : e n u m e r a t i o n   v a l u e = " N o n e " / >  
 < / x s d : r e s t r i c t i o n >  
 < / x s d : s i m p l e T y p e >  
 < / x s d : e l e m e n t >  
 < x s d : e l e m e n t   n a m e = " L e g a c y D a t a "   m a : i n d e x = " 6 8 "   n i l l a b l e = " t r u e "   m a : d i s p l a y N a m e = " L e g a c y   D a t a "   m a : d e f a u l t = " "   m a : i n t e r n a l N a m e = " L e g a c y D a t a "   m a : r e a d O n l y = " f a l s e " >  
 < x s d : s i m p l e T y p e >  
 < x s d : r e s t r i c t i o n   b a s e = " d m s : N o t e " / >  
 < / x s d : s i m p l e T y p e >  
 < / x s d : e l e m e n t >  
 < x s d : e l e m e n t   n a m e = " T P L a u n c h H e l p L i n k "   m a : i n d e x = " 6 9 "   n i l l a b l e = " t r u e "   m a : d i s p l a y N a m e = " L i n k   t o   L a u n c h   H e l p   T o p i c "   m a : d e f a u l t = " "   m a : i n t e r n a l N a m e = " T P L a u n c h H e l p L i n k " >  
 < x s d : s i m p l e T y p e >  
 < x s d : r e s t r i c t i o n   b a s e = " d m s : T e x t " / >  
 < / x s d : s i m p l e T y p e >  
 < / x s d : e l e m e n t >  
 < x s d : e l e m e n t   n a m e = " L o c C o m m e n t s "   m a : i n d e x = " 7 0 "   n i l l a b l e = " t r u e "   m a : d i s p l a y N a m e = " L o c   A p p r o v a l   C o m m e n t s "   m a : d e f a u l t = " "   m a : i n t e r n a l N a m e = " L o c C o m m e n t s "   m a : r e a d O n l y = " f a l s e " >  
 < x s d : s i m p l e T y p e >  
 < x s d : r e s t r i c t i o n   b a s e = " d m s : N o t e " / >  
 < / x s d : s i m p l e T y p e >  
 < / x s d : e l e m e n t >  
 < x s d : e l e m e n t   n a m e = " L o c L a s t L o c A t t e m p t V e r s i o n L o o k u p "   m a : i n d e x = " 7 1 "   n i l l a b l e = " t r u e "   m a : d i s p l a y N a m e = " L o c   L a s t   L o c   A t t e m p t   V e r s i o n "   m a : d e f a u l t = " "   m a : l i s t = " { 7 D D 1 D C E C - E 4 4 9 - 4 3 D 3 - 8 9 1 F - 7 D C 6 2 F 6 2 A D 2 1 } "   m a : i n t e r n a l N a m e = " L o c L a s t L o c A t t e m p t V e r s i o n L o o k u p "   m a : r e a d O n l y = " f a l s e "   m a : s h o w F i e l d = " L a s t L o c A t t e m p t V e r s i o n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L a s t L o c A t t e m p t V e r s i o n T y p e L o o k u p "   m a : i n d e x = " 7 2 "   n i l l a b l e = " t r u e "   m a : d i s p l a y N a m e = " L o c   L a s t   L o c   A t t e m p t   V e r s i o n   T y p e "   m a : d e f a u l t = " "   m a : l i s t = " { 7 D D 1 D C E C - E 4 4 9 - 4 3 D 3 - 8 9 1 F - 7 D C 6 2 F 6 2 A D 2 1 } "   m a : i n t e r n a l N a m e = " L o c L a s t L o c A t t e m p t V e r s i o n T y p e L o o k u p "   m a : r e a d O n l y = " t r u e "   m a : s h o w F i e l d = " L a s t L o c A t t e m p t V e r s i o n T y p e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M a n u a l T e s t R e q u i r e d "   m a : i n d e x = " 7 3 "   n i l l a b l e = " t r u e "   m a : d i s p l a y N a m e = " L o c   M a n u a l   T e s t   R e q u i r e d "   m a : d e f a u l t = " "   m a : i n t e r n a l N a m e = " L o c M a n u a l T e s t R e q u i r e d "   m a : r e a d O n l y = " f a l s e " >  
 < x s d : s i m p l e T y p e >  
 < x s d : r e s t r i c t i o n   b a s e = " d m s : B o o l e a n " / >  
 < / x s d : s i m p l e T y p e >  
 < / x s d : e l e m e n t >  
 < x s d : e l e m e n t   n a m e = " L o c M a r k e t G r o u p T i e r s 2 "   m a : i n d e x = " 7 4 "   n i l l a b l e = " t r u e "   m a : d i s p l a y N a m e = " L o c   M a r k e t   G r o u p   T i e r s "   m a : i n t e r n a l N a m e = " L o c M a r k e t G r o u p T i e r s 2 "   m a : r e a d O n l y = " f a l s e " >  
 < x s d : s i m p l e T y p e >  
 < x s d : r e s t r i c t i o n   b a s e = " d m s : U n k n o w n " / >  
 < / x s d : s i m p l e T y p e >  
 < / x s d : e l e m e n t >  
 < x s d : e l e m e n t   n a m e = " L o c N e w P u b l i s h e d V e r s i o n L o o k u p "   m a : i n d e x = " 7 5 "   n i l l a b l e = " t r u e "   m a : d i s p l a y N a m e = " L o c   N e w   P u b l i s h e d   V e r s i o n   L o o k u p "   m a : d e f a u l t = " "   m a : l i s t = " { 7 D D 1 D C E C - E 4 4 9 - 4 3 D 3 - 8 9 1 F - 7 D C 6 2 F 6 2 A D 2 1 } "   m a : i n t e r n a l N a m e = " L o c N e w P u b l i s h e d V e r s i o n L o o k u p "   m a : r e a d O n l y = " t r u e "   m a : s h o w F i e l d = " N e w P u b l i s h e d V e r s i o n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O v e r a l l H a n d b a c k S t a t u s L o o k u p "   m a : i n d e x = " 7 6 "   n i l l a b l e = " t r u e "   m a : d i s p l a y N a m e = " L o c   O v e r a l l   H a n d b a c k   S t a t u s "   m a : d e f a u l t = " "   m a : l i s t = " { 7 D D 1 D C E C - E 4 4 9 - 4 3 D 3 - 8 9 1 F - 7 D C 6 2 F 6 2 A D 2 1 } "   m a : i n t e r n a l N a m e = " L o c O v e r a l l H a n d b a c k S t a t u s L o o k u p "   m a : r e a d O n l y = " t r u e "   m a : s h o w F i e l d = " O v e r a l l H a n d b a c k S t a t u s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O v e r a l l L o c S t a t u s L o o k u p "   m a : i n d e x = " 7 7 "   n i l l a b l e = " t r u e "   m a : d i s p l a y N a m e = " L o c   O v e r a l l   L o c a l i z e   S t a t u s "   m a : d e f a u l t = " "   m a : l i s t = " { 7 D D 1 D C E C - E 4 4 9 - 4 3 D 3 - 8 9 1 F - 7 D C 6 2 F 6 2 A D 2 1 } "   m a : i n t e r n a l N a m e = " L o c O v e r a l l L o c S t a t u s L o o k u p "   m a : r e a d O n l y = " t r u e "   m a : s h o w F i e l d = " O v e r a l l L o c S t a t u s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O v e r a l l P r e v i e w S t a t u s L o o k u p "   m a : i n d e x = " 7 8 "   n i l l a b l e = " t r u e "   m a : d i s p l a y N a m e = " L o c   O v e r a l l   P r e v i e w   S t a t u s "   m a : d e f a u l t = " "   m a : l i s t = " { 7 D D 1 D C E C - E 4 4 9 - 4 3 D 3 - 8 9 1 F - 7 D C 6 2 F 6 2 A D 2 1 } "   m a : i n t e r n a l N a m e = " L o c O v e r a l l P r e v i e w S t a t u s L o o k u p "   m a : r e a d O n l y = " t r u e "   m a : s h o w F i e l d = " O v e r a l l P r e v i e w S t a t u s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O v e r a l l P u b l i s h S t a t u s L o o k u p "   m a : i n d e x = " 7 9 "   n i l l a b l e = " t r u e "   m a : d i s p l a y N a m e = " L o c   O v e r a l l   P u b l i s h   S t a t u s "   m a : d e f a u l t = " "   m a : l i s t = " { 7 D D 1 D C E C - E 4 4 9 - 4 3 D 3 - 8 9 1 F - 7 D C 6 2 F 6 2 A D 2 1 } "   m a : i n t e r n a l N a m e = " L o c O v e r a l l P u b l i s h S t a t u s L o o k u p "   m a : r e a d O n l y = " t r u e "   m a : s h o w F i e l d = " O v e r a l l P u b l i s h S t a t u s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I n t l L o c P r i o r i t y "   m a : i n d e x = " 8 0 "   n i l l a b l e = " t r u e "   m a : d i s p l a y N a m e = " L o c   P r i o r i t y "   m a : d e f a u l t = " "   m a : i n t e r n a l N a m e = " I n t l L o c P r i o r i t y "   m a : r e a d O n l y = " f a l s e " >  
 < x s d : s i m p l e T y p e >  
 < x s d : r e s t r i c t i o n   b a s e = " d m s : U n k n o w n " / >  
 < / x s d : s i m p l e T y p e >  
 < / x s d : e l e m e n t >  
 < x s d : e l e m e n t   n a m e = " L o c P r o c e s s e d F o r H a n d o f f s L o o k u p "   m a : i n d e x = " 8 1 "   n i l l a b l e = " t r u e "   m a : d i s p l a y N a m e = " L o c   P r o c e s s e d   F o r   H a n d o f f s "   m a : d e f a u l t = " "   m a : l i s t = " { 7 D D 1 D C E C - E 4 4 9 - 4 3 D 3 - 8 9 1 F - 7 D C 6 2 F 6 2 A D 2 1 } "   m a : i n t e r n a l N a m e = " L o c P r o c e s s e d F o r H a n d o f f s L o o k u p "   m a : r e a d O n l y = " t r u e "   m a : s h o w F i e l d = " P r o c e s s e d F o r H a n d o f f s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P r o c e s s e d F o r M a r k e t s L o o k u p "   m a : i n d e x = " 8 2 "   n i l l a b l e = " t r u e "   m a : d i s p l a y N a m e = " L o c   P r o c e s s e d   F o r   M a r k e t s "   m a : d e f a u l t = " "   m a : l i s t = " { 7 D D 1 D C E C - E 4 4 9 - 4 3 D 3 - 8 9 1 F - 7 D C 6 2 F 6 2 A D 2 1 } "   m a : i n t e r n a l N a m e = " L o c P r o c e s s e d F o r M a r k e t s L o o k u p "   m a : r e a d O n l y = " t r u e "   m a : s h o w F i e l d = " P r o c e s s e d F o r M a r k e t s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P u b l i s h e d D e p e n d e n t A s s e t s L o o k u p "   m a : i n d e x = " 8 3 "   n i l l a b l e = " t r u e "   m a : d i s p l a y N a m e = " L o c   P u b l i s h e d   D e p e n d e n t   A s s e t s "   m a : d e f a u l t = " "   m a : l i s t = " { 7 D D 1 D C E C - E 4 4 9 - 4 3 D 3 - 8 9 1 F - 7 D C 6 2 F 6 2 A D 2 1 } "   m a : i n t e r n a l N a m e = " L o c P u b l i s h e d D e p e n d e n t A s s e t s L o o k u p "   m a : r e a d O n l y = " t r u e "   m a : s h o w F i e l d = " P u b l i s h e d D e p e n d e n t A s s e t s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P u b l i s h e d L i n k e d A s s e t s L o o k u p "   m a : i n d e x = " 8 4 "   n i l l a b l e = " t r u e "   m a : d i s p l a y N a m e = " L o c   P u b l i s h e d   L i n k e d   A s s e t s "   m a : d e f a u l t = " "   m a : l i s t = " { 7 D D 1 D C E C - E 4 4 9 - 4 3 D 3 - 8 9 1 F - 7 D C 6 2 F 6 2 A D 2 1 } "   m a : i n t e r n a l N a m e = " L o c P u b l i s h e d L i n k e d A s s e t s L o o k u p "   m a : r e a d O n l y = " t r u e "   m a : s h o w F i e l d = " P u b l i s h e d L i n k e d A s s e t s "   m a : w e b = " 4 8 7 3 b e b 7 - 5 8 5 7 - 4 6 8 5 - b e 1 f - d 5 7 5 5 0 c c 9 6 c c " >  
 < x s d : s i m p l e T y p e >  
 < x s d : r e s t r i c t i o n   b a s e = " d m s : L o o k u p " / >  
 < / x s d : s i m p l e T y p e >  
 < / x s d : e l e m e n t >  
 < x s d : e l e m e n t   n a m e = " L o c R e c o m m e n d e d H a n d o f f "   m a : i n d e x = " 8 5 "   n i l l a b l e = " t r u e "   m a : d i s p l a y N a m e = " L o c   R e c o m m e n d e d   H a n d o f f "   m a : d e f a u l t = " "   m a : i n d e x e d = " t r u e "   m a : i n t e r n a l N a m e = " L o c R e c o m m e n d e d H a n d o f f "   m a : r e a d O n l y = " f a l s e " >  
 < x s d : s i m p l e T y p e >  
 < x s d : r e s t r i c t i o n   b a s e = " d m s : T e x t " / >  
 < / x s d : s i m p l e T y p e >  
 < / x s d : e l e m e n t >  
 < x s d : e l e m e n t   n a m e = " L o c a l i z a t i o n T a g s T a x H T F i e l d 0 "   m a : i n d e x = " 8 7 "   n i l l a b l e = " t r u e "   m a : t a x o n o m y = " t r u e "   m a : i n t e r n a l N a m e = " L o c a l i z a t i o n T a g s T a x H T F i e l d 0 "   m a : t a x o n o m y F i e l d N a m e = " L o c a l i z a t i o n T a g s "   m a : d i s p l a y N a m e = " L o c a l i z a t i o n   T a g s "   m a : r e a d O n l y = " f a l s e "   m a : d e f a u l t = " "   m a : f i e l d I d = " { 0 0 f 0 2 c b 3 - 2 c 7 c - 4 2 4 a - 9 c 6 1 - 1 0 e 9 b 6 8 7 8 4 2 9 } "   m a : t a x o n o m y M u l t i = " t r u e "   m a : s s p I d = " 8 f 7 9 7 5 3 a - 7 5 d 3 - 4 1 f 5 - 8 c a 3 - 4 0 b 8 4 3 9 4 1 b 4 f "   m a : t e r m S e t I d = " 5 b 7 7 0 3 a 5 - 8 e 8 b - 4 b 5 8 - 8 b 3 1 - 1 c e a 3 5 3 3 1 d a 3 "   m a : a n c h o r I d = " 0 0 0 0 0 0 0 0 - 0 0 0 0 - 0 0 0 0 - 0 0 0 0 - 0 0 0 0 0 0 0 0 0 0 0 0 "   m a : o p e n = " f a l s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x s d : e l e m e n t   n a m e = " M a c h i n e T r a n s l a t e d "   m a : i n d e x = " 8 8 "   n i l l a b l e = " t r u e "   m a : d i s p l a y N a m e = " M a c h i n e   T r a n s l a t e d "   m a : d e f a u l t = " "   m a : i n t e r n a l N a m e = " M a c h i n e T r a n s l a t e d "   m a : r e a d O n l y = " f a l s e " >  
 < x s d : s i m p l e T y p e >  
 < x s d : r e s t r i c t i o n   b a s e = " d m s : B o o l e a n " / >  
 < / x s d : s i m p l e T y p e >  
 < / x s d : e l e m e n t >  
 < x s d : e l e m e n t   n a m e = " M a n a g e r "   m a : i n d e x = " 8 9 "   n i l l a b l e = " t r u e "   m a : d i s p l a y N a m e = " M a n a g e r "   m a : h i d d e n = " t r u e "   m a : i n t e r n a l N a m e = " M a n a g e r "   m a : r e a d O n l y = " f a l s e " >  
 < x s d : s i m p l e T y p e >  
 < x s d : r e s t r i c t i o n   b a s e = " d m s : T e x t " / >  
 < / x s d : s i m p l e T y p e >  
 < / x s d : e l e m e n t >  
 < x s d : e l e m e n t   n a m e = " M a r k e t s "   m a : i n d e x = " 9 0 "   n i l l a b l e = " t r u e "   m a : d i s p l a y N a m e = " M a r k e t s "   m a : d e f a u l t = " "   m a : d e s c r i p t i o n = " L e a v e   b l a n k   t o   s h o w   i n   a l l   m a r k e t s "   m a : l i s t = " { 2 F B D 1 B 1 1 - 2 A C E - 4 F D C - B 5 A 3 - 6 3 5 D 4 A D F 6 F 1 B } "   m a : i n t e r n a l N a m e = " M a r k e t s "   m a : r e a d O n l y = " f a l s e "   m a : s h o w F i e l d = " M a r k e t N a m e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M i l e s t o n e "   m a : i n d e x = " 9 1 "   n i l l a b l e = " t r u e "   m a : d i s p l a y N a m e = " M i l e s t o n e "   m a : d e f a u l t = " "   m a : i n t e r n a l N a m e = " M i l e s t o n e "   m a : r e a d O n l y = " f a l s e " >  
 < x s d : s i m p l e T y p e >  
 < x s d : r e s t r i c t i o n   b a s e = " d m s : U n k n o w n " / >  
 < / x s d : s i m p l e T y p e >  
 < / x s d : e l e m e n t >  
 < x s d : e l e m e n t   n a m e = " T P N a m e s p a c e "   m a : i n d e x = " 9 4 "   n i l l a b l e = " t r u e "   m a : d i s p l a y N a m e = " N a m e s p a c e "   m a : d e f a u l t = " "   m a : i n t e r n a l N a m e = " T P N a m e s p a c e " >  
 < x s d : s i m p l e T y p e >  
 < x s d : r e s t r i c t i o n   b a s e = " d m s : T e x t " / >  
 < / x s d : s i m p l e T y p e >  
 < / x s d : e l e m e n t >  
 < x s d : e l e m e n t   n a m e = " N u m e r i c I d "   m a : i n d e x = " 9 5 "   n i l l a b l e = " t r u e "   m a : d i s p l a y N a m e = " N u m e r i c   I D "   m a : d e f a u l t = " "   m a : i n d e x e d = " t r u e "   m a : i n t e r n a l N a m e = " N u m e r i c I d "   m a : r e a d O n l y = " f a l s e " >  
 < x s d : s i m p l e T y p e >  
 < x s d : r e s t r i c t i o n   b a s e = " d m s : N u m b e r " / >  
 < / x s d : s i m p l e T y p e >  
 < / x s d : e l e m e n t >  
 < x s d : e l e m e n t   n a m e = " N u m O f R a t i n g s L o o k u p "   m a : i n d e x = " 9 6 "   n i l l a b l e = " t r u e "   m a : d i s p l a y N a m e = " N u m O f R a t i n g s "   m a : d e f a u l t = " "   m a : l i s t = " { 9 E 3 4 3 7 4 2 - 3 1 0 B - 4 6 8 4 - A 2 4 C - 1 D 1 3 7 C B 4 B 2 3 0 } "   m a : i n t e r n a l N a m e = " N u m O f R a t i n g s L o o k u p "   m a : r e a d O n l y = " t r u e "   m a : s h o w F i e l d = " N u m O f R a t i n g s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O O C a c h e I d "   m a : i n d e x = " 9 7 "   n i l l a b l e = " t r u e "   m a : d i s p l a y N a m e = " O O C a c h e I d "   m a : i n t e r n a l N a m e = " O O C a c h e I d "   m a : r e a d O n l y = " f a l s e " >  
 < x s d : s i m p l e T y p e >  
 < x s d : r e s t r i c t i o n   b a s e = " d m s : T e x t " / >  
 < / x s d : s i m p l e T y p e >  
 < / x s d : e l e m e n t >  
 < x s d : e l e m e n t   n a m e = " O p e n T e m p l a t e "   m a : i n d e x = " 9 8 "   n i l l a b l e = " t r u e "   m a : d i s p l a y N a m e = " O p e n   T e m p l a t e "   m a : d e f a u l t = " t r u e "   m a : i n t e r n a l N a m e = " O p e n T e m p l a t e " >  
 < x s d : s i m p l e T y p e >  
 < x s d : r e s t r i c t i o n   b a s e = " d m s : B o o l e a n " / >  
 < / x s d : s i m p l e T y p e >  
 < / x s d : e l e m e n t >  
 < x s d : e l e m e n t   n a m e = " O r i g i n A s s e t "   m a : i n d e x = " 9 9 "   n i l l a b l e = " t r u e "   m a : d i s p l a y N a m e = " O r i g i n   A s s e t "   m a : d e f a u l t = " "   m a : i n t e r n a l N a m e = " O r i g i n A s s e t "   m a : r e a d O n l y = " f a l s e " >  
 < x s d : s i m p l e T y p e >  
 < x s d : r e s t r i c t i o n   b a s e = " d m s : T e x t " / >  
 < / x s d : s i m p l e T y p e >  
 < / x s d : e l e m e n t >  
 < x s d : e l e m e n t   n a m e = " O r i g i n a l R e l e a s e "   m a : i n d e x = " 1 0 0 "   n i l l a b l e = " t r u e "   m a : d i s p l a y N a m e = " O r i g i n a l   R e l e a s e "   m a : d e f a u l t = " 1 5 "   m a : i n t e r n a l N a m e = " O r i g i n a l R e l e a s e "   m a : r e a d O n l y = " f a l s e " >  
 < x s d : s i m p l e T y p e >  
 < x s d : r e s t r i c t i o n   b a s e = " d m s : C h o i c e " >  
 < x s d : e n u m e r a t i o n   v a l u e = " 1 4 " / >  
 < x s d : e n u m e r a t i o n   v a l u e = " 1 5 " / >  
 < x s d : e n u m e r a t i o n   v a l u e = " 1 6 " / >  
 < / x s d : r e s t r i c t i o n >  
 < / x s d : s i m p l e T y p e >  
 < / x s d : e l e m e n t >  
 < x s d : e l e m e n t   n a m e = " O r i g i n a l S o u r c e M a r k e t "   m a : i n d e x = " 1 0 1 "   n i l l a b l e = " t r u e "   m a : d i s p l a y N a m e = " O r i g i n a l   S o u r c e   M a r k e t   G r o u p "   m a : d e f a u l t = " "   m a : i n t e r n a l N a m e = " O r i g i n a l S o u r c e M a r k e t "   m a : r e a d O n l y = " f a l s e " >  
 < x s d : s i m p l e T y p e >  
 < x s d : r e s t r i c t i o n   b a s e = " d m s : T e x t " / >  
 < / x s d : s i m p l e T y p e >  
 < / x s d : e l e m e n t >  
 < x s d : e l e m e n t   n a m e = " O u t p u t C a c h i n g O n "   m a : i n d e x = " 1 0 2 "   n i l l a b l e = " t r u e "   m a : d i s p l a y N a m e = " O u t p u t   C a c h i n g "   m a : d e f a u l t = " t r u e "   m a : h i d d e n = " t r u e "   m a : i n t e r n a l N a m e = " O u t p u t C a c h i n g O n "   m a : r e a d O n l y = " f a l s e " >  
 < x s d : s i m p l e T y p e >  
 < x s d : r e s t r i c t i o n   b a s e = " d m s : B o o l e a n " / >  
 < / x s d : s i m p l e T y p e >  
 < / x s d : e l e m e n t >  
 < x s d : e l e m e n t   n a m e = " P a r e n t A s s e t I d "   m a : i n d e x = " 1 0 3 "   n i l l a b l e = " t r u e "   m a : d i s p l a y N a m e = " P a r e n t   A s s e t   I d "   m a : d e f a u l t = " "   m a : i n t e r n a l N a m e = " P a r e n t A s s e t I d "   m a : r e a d O n l y = " f a l s e " >  
 < x s d : s i m p l e T y p e >  
 < x s d : r e s t r i c t i o n   b a s e = " d m s : T e x t " / >  
 < / x s d : s i m p l e T y p e >  
 < / x s d : e l e m e n t >  
 < x s d : e l e m e n t   n a m e = " P l a n n e d P u b D a t e "   m a : i n d e x = " 1 0 4 "   n i l l a b l e = " t r u e "   m a : d i s p l a y N a m e = " P l a n n e d   P u b l i s h   D a t e "   m a : d e f a u l t = " "   m a : i n d e x e d = " t r u e "   m a : i n t e r n a l N a m e = " P l a n n e d P u b D a t e "   m a : r e a d O n l y = " f a l s e " >  
 < x s d : s i m p l e T y p e >  
 < x s d : r e s t r i c t i o n   b a s e = " d m s : D a t e T i m e " / >  
 < / x s d : s i m p l e T y p e >  
 < / x s d : e l e m e n t >  
 < x s d : e l e m e n t   n a m e = " P o l i c h e c k W o r d s "   m a : i n d e x = " 1 0 5 "   n i l l a b l e = " t r u e "   m a : d i s p l a y N a m e = " P o l i c h e c k   W o r d s "   m a : d e f a u l t = " "   m a : i n t e r n a l N a m e = " P o l i c h e c k W o r d s "   m a : r e a d O n l y = " f a l s e " >  
 < x s d : s i m p l e T y p e >  
 < x s d : r e s t r i c t i o n   b a s e = " d m s : T e x t " / >  
 < / x s d : s i m p l e T y p e >  
 < / x s d : e l e m e n t >  
 < x s d : e l e m e n t   n a m e = " B u s i n e s s G r o u p "   m a : i n d e x = " 1 0 6 "   n i l l a b l e = " t r u e "   m a : d i s p l a y N a m e = " P r o d u c t   D i v i s i o n   O w n e r "   m a : d e f a u l t = " "   m a : i n t e r n a l N a m e = " B u s i n e s s G r o u p "   m a : r e a d O n l y = " f a l s e " >  
 < x s d : s i m p l e T y p e >  
 < x s d : r e s t r i c t i o n   b a s e = " d m s : U n k n o w n " / >  
 < / x s d : s i m p l e T y p e >  
 < / x s d : e l e m e n t >  
 < x s d : e l e m e n t   n a m e = " U A P r o j e c t e d T o t a l W o r d s "   m a : i n d e x = " 1 0 7 "   n i l l a b l e = " t r u e "   m a : d i s p l a y N a m e = " P r o j e c t e d   W o r d   C o u n t "   m a : d e f a u l t = " "   m a : i n t e r n a l N a m e = " U A P r o j e c t e d T o t a l W o r d s "   m a : r e a d O n l y = " f a l s e " >  
 < x s d : s i m p l e T y p e >  
 < x s d : r e s t r i c t i o n   b a s e = " d m s : U n k n o w n " / >  
 < / x s d : s i m p l e T y p e >  
 < / x s d : e l e m e n t >  
 < x s d : e l e m e n t   n a m e = " P r o v i d e r "   m a : i n d e x = " 1 0 8 "   n i l l a b l e = " t r u e "   m a : d i s p l a y N a m e = " P r o v i d e r "   m a : d e f a u l t = " "   m a : i n t e r n a l N a m e = " P r o v i d e r "   m a : r e a d O n l y = " f a l s e " >  
 < x s d : s i m p l e T y p e >  
 < x s d : r e s t r i c t i o n   b a s e = " d m s : U n k n o w n " / >  
 < / x s d : s i m p l e T y p e >  
 < / x s d : e l e m e n t >  
 < x s d : e l e m e n t   n a m e = " P r o v i d e r s "   m a : i n d e x = " 1 0 9 "   n i l l a b l e = " t r u e "   m a : d i s p l a y N a m e = " P r o v i d e r s "   m a : d e f a u l t = " "   m a : i n t e r n a l N a m e = " P r o v i d e r s " >  
 < x s d : s i m p l e T y p e >  
 < x s d : r e s t r i c t i o n   b a s e = " d m s : U n k n o w n " / >  
 < / x s d : s i m p l e T y p e >  
 < / x s d : e l e m e n t >  
 < x s d : e l e m e n t   n a m e = " P u b l i s h S t a t u s L o o k u p "   m a : i n d e x = " 1 1 0 "   n i l l a b l e = " t r u e "   m a : d i s p l a y N a m e = " P u b l i s h   S t a t u s "   m a : d e f a u l t = " "   m a : l i s t = " { 9 E 3 4 3 7 4 2 - 3 1 0 B - 4 6 8 4 - A 2 4 C - 1 D 1 3 7 C B 4 B 2 3 0 } "   m a : i n t e r n a l N a m e = " P u b l i s h S t a t u s L o o k u p "   m a : r e a d O n l y = " f a l s e "   m a : s h o w F i e l d = " P u b l i s h S t a t u s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P u b l i s h T a r g e t s "   m a : i n d e x = " 1 1 1 "   n i l l a b l e = " t r u e "   m a : d i s p l a y N a m e = " P u b l i s h   T a r g e t "   m a : d e f a u l t = " O f f i c e O n l i n e V N e x t "   m a : i n t e r n a l N a m e = " P u b l i s h T a r g e t s "   m a : r e a d O n l y = " f a l s e " >  
 < x s d : s i m p l e T y p e >  
 < x s d : r e s t r i c t i o n   b a s e = " d m s : U n k n o w n " / >  
 < / x s d : s i m p l e T y p e >  
 < / x s d : e l e m e n t >  
 < x s d : e l e m e n t   n a m e = " R e c o m m e n d a t i o n s M o d i f i e r "   m a : i n d e x = " 1 1 2 "   n i l l a b l e = " t r u e "   m a : d i s p l a y N a m e = " R e c o m m e n d a t i o n s   M o d i f i e r "   m a : d e f a u l t = " "   m a : i n t e r n a l N a m e = " R e c o m m e n d a t i o n s M o d i f i e r "   m a : r e a d O n l y = " f a l s e " >  
 < x s d : s i m p l e T y p e >  
 < x s d : r e s t r i c t i o n   b a s e = " d m s : N u m b e r " / >  
 < / x s d : s i m p l e T y p e >  
 < / x s d : e l e m e n t >  
 < x s d : e l e m e n t   n a m e = " A r t S a m p l e D o c s "   m a : i n d e x = " 1 1 3 "   n i l l a b l e = " t r u e "   m a : d i s p l a y N a m e = " S a m p l e   D o c s "   m a : d e f a u l t = " "   m a : h i d d e n = " t r u e "   m a : i n t e r n a l N a m e = " A r t S a m p l e D o c s "   m a : r e a d O n l y = " f a l s e " >  
 < x s d : s i m p l e T y p e >  
 < x s d : r e s t r i c t i o n   b a s e = " d m s : T e x t " / >  
 < / x s d : s i m p l e T y p e >  
 < / x s d : e l e m e n t >  
 < x s d : e l e m e n t   n a m e = " S c e n a r i o T a g s T a x H T F i e l d 0 "   m a : i n d e x = " 1 1 5 "   n i l l a b l e = " t r u e "   m a : t a x o n o m y = " t r u e "   m a : i n t e r n a l N a m e = " S c e n a r i o T a g s T a x H T F i e l d 0 "   m a : t a x o n o m y F i e l d N a m e = " S c e n a r i o T a g s "   m a : d i s p l a y N a m e = " S c e n a r i o s "   m a : r e a d O n l y = " f a l s e "   m a : d e f a u l t = " "   m a : f i e l d I d = " { 9 3 a e f 7 4 d - 6 c 7 8 - 4 8 1 5 - 8 3 1 0 - 5 1 4 7 7 d c e e c c c } "   m a : t a x o n o m y M u l t i = " t r u e "   m a : s s p I d = " 8 f 7 9 7 5 3 a - 7 5 d 3 - 4 1 f 5 - 8 c a 3 - 4 0 b 8 4 3 9 4 1 b 4 f "   m a : t e r m S e t I d = " 4 b 7 d 5 f 1 6 - e 2 f 2 - 4 f c 0 - b a b 3 - 6 e 8 b 9 3 1 e 5 7 d 6 "   m a : a n c h o r I d = " 0 0 0 0 0 0 0 0 - 0 0 0 0 - 0 0 0 0 - 0 0 0 0 - 0 0 0 0 0 0 0 0 0 0 0 0 "   m a : o p e n = " f a l s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x s d : e l e m e n t   n a m e = " S h o w I n "   m a : i n d e x = " 1 1 7 "   n i l l a b l e = " t r u e "   m a : d i s p l a y N a m e = " S h o w   I n "   m a : d e f a u l t = " S h o w   e v e r y w h e r e "   m a : i n t e r n a l N a m e = " S h o w I n "   m a : r e a d O n l y = " f a l s e " >  
 < x s d : s i m p l e T y p e >  
 < x s d : r e s t r i c t i o n   b a s e = " d m s : C h o i c e " >  
 < x s d : e n u m e r a t i o n   v a l u e = " H i d e   o n   w e b " / >  
 < x s d : e n u m e r a t i o n   v a l u e = " O n   W e b   n o   s e a r c h " / >  
 < x s d : e n u m e r a t i o n   v a l u e = " S h o w   e v e r y w h e r e " / >  
 < x s d : e n u m e r a t i o n   v a l u e = " S p e c i a l   u s e   o n l y " / >  
 < / x s d : r e s t r i c t i o n >  
 < / x s d : s i m p l e T y p e >  
 < / x s d : e l e m e n t >  
 < x s d : e l e m e n t   n a m e = " S o u r c e T i t l e "   m a : i n d e x = " 1 1 8 "   n i l l a b l e = " t r u e "   m a : d i s p l a y N a m e = " S o u r c e   T i t l e "   m a : d e f a u l t = " "   m a : i n d e x e d = " t r u e "   m a : i n t e r n a l N a m e = " S o u r c e T i t l e "   m a : r e a d O n l y = " f a l s e " >  
 < x s d : s i m p l e T y p e >  
 < x s d : r e s t r i c t i o n   b a s e = " d m s : T e x t " / >  
 < / x s d : s i m p l e T y p e >  
 < / x s d : e l e m e n t >  
 < x s d : e l e m e n t   n a m e = " C S X S u b m i s s i o n D a t e "   m a : i n d e x = " 1 1 9 "   n i l l a b l e = " t r u e "   m a : d i s p l a y N a m e = " S u b m i s s i o n   D a t e "   m a : d e f a u l t = " "   m a : i n t e r n a l N a m e = " C S X S u b m i s s i o n D a t e "   m a : r e a d O n l y = " f a l s e " >  
 < x s d : s i m p l e T y p e >  
 < x s d : r e s t r i c t i o n   b a s e = " d m s : D a t e T i m e " / >  
 < / x s d : s i m p l e T y p e >  
 < / x s d : e l e m e n t >  
 < x s d : e l e m e n t   n a m e = " S u b m i t t e r I d "   m a : i n d e x = " 1 2 0 "   n i l l a b l e = " t r u e "   m a : d i s p l a y N a m e = " S u b m i t t e r   I D "   m a : d e f a u l t = " "   m a : i n t e r n a l N a m e = " S u b m i t t e r I d "   m a : r e a d O n l y = " f a l s e " >  
 < x s d : s i m p l e T y p e >  
 < x s d : r e s t r i c t i o n   b a s e = " d m s : T e x t " / >  
 < / x s d : s i m p l e T y p e >  
 < / x s d : e l e m e n t >  
 < x s d : e l e m e n t   n a m e = " T a x C a t c h A l l "   m a : i n d e x = " 1 2 1 "   n i l l a b l e = " t r u e "   m a : d i s p l a y N a m e = " T a x o n o m y   C a t c h   A l l   C o l u m n "   m a : h i d d e n = " t r u e "   m a : l i s t = " { 5 3 0 f 9 5 5 b - 6 7 0 4 - 4 6 0 1 - b d 8 3 - f 8 1 d 8 7 f 1 e 4 4 0 } "   m a : i n t e r n a l N a m e = " T a x C a t c h A l l "   m a : s h o w F i e l d = " C a t c h A l l D a t a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T a x C a t c h A l l L a b e l "   m a : i n d e x = " 1 2 2 "   n i l l a b l e = " t r u e "   m a : d i s p l a y N a m e = " T a x o n o m y   C a t c h   A l l   C o l u m n 1 "   m a : h i d d e n = " t r u e "   m a : l i s t = " { 5 3 0 f 9 5 5 b - 6 7 0 4 - 4 6 0 1 - b d 8 3 - f 8 1 d 8 7 f 1 e 4 4 0 } "   m a : i n t e r n a l N a m e = " T a x C a t c h A l l L a b e l "   m a : r e a d O n l y = " t r u e "   m a : s h o w F i e l d = " C a t c h A l l D a t a L a b e l "   m a : w e b = " 4 8 7 3 b e b 7 - 5 8 5 7 - 4 6 8 5 - b e 1 f - d 5 7 5 5 0 c c 9 6 c c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x s d : e l e m e n t   n a m e = " T e m p l a t e S t a t u s "   m a : i n d e x = " 1 2 3 "   n i l l a b l e = " t r u e "   m a : d i s p l a y N a m e = " T e m p l a t e   S t a t u s "   m a : d e f a u l t = " "   m a : i n t e r n a l N a m e = " T e m p l a t e S t a t u s " >  
 < x s d : s i m p l e T y p e >  
 < x s d : r e s t r i c t i o n   b a s e = " d m s : U n k n o w n " / >  
 < / x s d : s i m p l e T y p e >  
 < / x s d : e l e m e n t >  
 < x s d : e l e m e n t   n a m e = " T e m p l a t e T e m p l a t e T y p e "   m a : i n d e x = " 1 2 4 "   n i l l a b l e = " t r u e "   m a : d i s p l a y N a m e = " T e m p l a t e   T y p e "   m a : d e f a u l t = " "   m a : i n t e r n a l N a m e = " T e m p l a t e T e m p l a t e T y p e " >  
 < x s d : s i m p l e T y p e >  
 < x s d : r e s t r i c t i o n   b a s e = " d m s : U n k n o w n " / >  
 < / x s d : s i m p l e T y p e >  
 < / x s d : e l e m e n t >  
 < x s d : e l e m e n t   n a m e = " T h u m b n a i l A s s e t I d "   m a : i n d e x = " 1 2 5 "   n i l l a b l e = " t r u e "   m a : d i s p l a y N a m e = " T h u m b n a i l   I m a g e   A s s e t "   m a : d e f a u l t = " "   m a : i n t e r n a l N a m e = " T h u m b n a i l A s s e t I d "   m a : r e a d O n l y = " f a l s e " >  
 < x s d : s i m p l e T y p e >  
 < x s d : r e s t r i c t i o n   b a s e = " d m s : T e x t " / >  
 < / x s d : s i m p l e T y p e >  
 < / x s d : e l e m e n t >  
 < x s d : e l e m e n t   n a m e = " T i m e s C l o n e d "   m a : i n d e x = " 1 2 6 "   n i l l a b l e = " t r u e "   m a : d i s p l a y N a m e = " T i m e s   C l o n e d "   m a : d e f a u l t = " "   m a : i n t e r n a l N a m e = " T i m e s C l o n e d "   m a : r e a d O n l y = " f a l s e " >  
 < x s d : s i m p l e T y p e >  
 < x s d : r e s t r i c t i o n   b a s e = " d m s : N u m b e r " / >  
 < / x s d : s i m p l e T y p e >  
 < / x s d : e l e m e n t >  
 < x s d : e l e m e n t   n a m e = " T r u s t L e v e l "   m a : i n d e x = " 1 2 8 "   n i l l a b l e = " t r u e "   m a : d i s p l a y N a m e = " T r u s t   L e v e l "   m a : d e f a u l t = " 1   M i c r o s o f t   M a n a g e d   C o n t e n t "   m a : i n t e r n a l N a m e = " T r u s t L e v e l "   m a : r e a d O n l y = " f a l s e " >  
 < x s d : s i m p l e T y p e >  
 < x s d : r e s t r i c t i o n   b a s e = " d m s : U n k n o w n " / >  
 < / x s d : s i m p l e T y p e >  
 < / x s d : e l e m e n t >  
 < x s d : e l e m e n t   n a m e = " U A L o c C o m m e n t s "   m a : i n d e x = " 1 2 9 "   n i l l a b l e = " t r u e "   m a : d i s p l a y N a m e = " U A   L o c   C o m m e n t s "   m a : d e f a u l t = " "   m a : i n t e r n a l N a m e = " U A L o c C o m m e n t s "   m a : r e a d O n l y = " f a l s e " >  
 < x s d : s i m p l e T y p e >  
 < x s d : r e s t r i c t i o n   b a s e = " d m s : N o t e " / >  
 < / x s d : s i m p l e T y p e >  
 < / x s d : e l e m e n t >  
 < x s d : e l e m e n t   n a m e = " U A L o c R e c o m m e n d a t i o n "   m a : i n d e x = " 1 3 0 "   n i l l a b l e = " t r u e "   m a : d i s p l a y N a m e = " U A   L o c   R e c o m m e n d a t i o n "   m a : d e f a u l t = " L o c a l i z e "   m a : i n t e r n a l N a m e = " U A L o c R e c o m m e n d a t i o n "   m a : r e a d O n l y = " f a l s e " >  
 < x s d : s i m p l e T y p e >  
 < x s d : r e s t r i c t i o n   b a s e = " d m s : C h o i c e " >  
 < x s d : e n u m e r a t i o n   v a l u e = " L o c a l i z e " / >  
 < x s d : e n u m e r a t i o n   v a l u e = " N e v e r   L o c a l i z e " / >  
 < x s d : e n u m e r a t i o n   v a l u e = " P r i o r i t y   L o c a l i z e " / >  
 < / x s d : r e s t r i c t i o n >  
 < / x s d : s i m p l e T y p e >  
 < / x s d : e l e m e n t >  
 < x s d : e l e m e n t   n a m e = " U A N o t e s "   m a : i n d e x = " 1 3 1 "   n i l l a b l e = " t r u e "   m a : d i s p l a y N a m e = " U A   N o t e s "   m a : d e f a u l t = " "   m a : i n t e r n a l N a m e = " U A N o t e s "   m a : r e a d O n l y = " f a l s e " >  
 < x s d : s i m p l e T y p e >  
 < x s d : r e s t r i c t i o n   b a s e = " d m s : N o t e " / >  
 < / x s d : s i m p l e T y p e >  
 < / x s d : e l e m e n t >  
 < x s d : e l e m e n t   n a m e = " T P A p p V e r s i o n "   m a : i n d e x = " 1 3 2 "   n i l l a b l e = " t r u e "   m a : d i s p l a y N a m e = " V e r s i o n "   m a : d e f a u l t = " "   m a : i n t e r n a l N a m e = " T P A p p V e r s i o n " >  
 < x s d : s i m p l e T y p e >  
 < x s d : r e s t r i c t i o n   b a s e = " d m s : T e x t " / >  
 < / x s d : s i m p l e T y p e >  
 < / x s d : e l e m e n t >  
 < x s d : e l e m e n t   n a m e = " V o t e C o u n t "   m a : i n d e x = " 1 3 3 "   n i l l a b l e = " t r u e "   m a : d i s p l a y N a m e = " V o t e   C o u n t "   m a : d e f a u l t = " "   m a : i n t e r n a l N a m e = " V o t e C o u n t "   m a : r e a d O n l y = " f a l s e " >  
 < x s d : s i m p l e T y p e >  
 < x s d : r e s t r i c t i o n   b a s e = " d m s : U n k n o w n " / >  
 < / x s d : s i m p l e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2 2 "   m a : d i s p l a y N a m e = " C o n t e n t   T y p e " / >  
 < x s d : e l e m e n t   r e f = " d c : t i t l e "   m i n O c c u r s = " 0 "   m a x O c c u r s = " 1 "   m a : i n d e x = " 1 2 7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Props14.xml><?xml version="1.0" encoding="utf-8"?>
<ds:datastoreItem xmlns:ds="http://schemas.openxmlformats.org/officeDocument/2006/customXml" ds:itemID="{B970C04F-E7AC-41AB-9C6D-1B1BB88BFF7F}">
  <ds:schemaRefs/>
</ds:datastoreItem>
</file>

<file path=customXml/itemProps15.xml><?xml version="1.0" encoding="utf-8"?>
<ds:datastoreItem xmlns:ds="http://schemas.openxmlformats.org/officeDocument/2006/customXml" ds:itemID="{C3DEC53A-9DF1-4780-BE92-17E971B7A9ED}">
  <ds:schemaRefs/>
</ds:datastoreItem>
</file>

<file path=customXml/itemProps16.xml><?xml version="1.0" encoding="utf-8"?>
<ds:datastoreItem xmlns:ds="http://schemas.openxmlformats.org/officeDocument/2006/customXml" ds:itemID="{63EE7759-C66F-4EA4-9863-7EBA32518D3D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Welcome to PowerPoint 2013</Template>
  <TotalTime>0</TotalTime>
  <Words>2034</Words>
  <Application>WPS Presentation</Application>
  <PresentationFormat>Widescreen</PresentationFormat>
  <Paragraphs>58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SimSun</vt:lpstr>
      <vt:lpstr>Wingdings</vt:lpstr>
      <vt:lpstr>Arial Black</vt:lpstr>
      <vt:lpstr>Segoe UI</vt:lpstr>
      <vt:lpstr>Microsoft YaHei</vt:lpstr>
      <vt:lpstr>Arial Unicode MS</vt:lpstr>
      <vt:lpstr>Segoe UI Light</vt:lpstr>
      <vt:lpstr>Calibri</vt:lpstr>
      <vt:lpstr>WelcomeDoc</vt:lpstr>
      <vt:lpstr>PowerPoint 演示文稿</vt:lpstr>
      <vt:lpstr>Our Team</vt:lpstr>
      <vt:lpstr>About Project:</vt:lpstr>
      <vt:lpstr>Prerequisites:</vt:lpstr>
      <vt:lpstr>Major Points Overview:</vt:lpstr>
      <vt:lpstr>Major Points Overview:</vt:lpstr>
      <vt:lpstr>Its time to see our Code…..</vt:lpstr>
      <vt:lpstr>Lets See the Output….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PowerPoint</dc:title>
  <dc:creator>Lenovo</dc:creator>
  <cp:lastModifiedBy>Lenovo</cp:lastModifiedBy>
  <cp:revision>25</cp:revision>
  <dcterms:created xsi:type="dcterms:W3CDTF">2024-06-26T07:22:00Z</dcterms:created>
  <dcterms:modified xsi:type="dcterms:W3CDTF">2024-06-26T16:07:35Z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_TemplateID">
    <vt:lpwstr>TC029239449991</vt:lpwstr>
  </property>
  <property fmtid="{D5CDD505-2E9C-101B-9397-08002B2CF9AE}" pid="4" name="ContentTypeId">
    <vt:lpwstr>0x0101006EDDDB5EE6D98C44930B742096920B300400F5B6D36B3EF94B4E9A635CDF2A18F5B8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  <property fmtid="{D5CDD505-2E9C-101B-9397-08002B2CF9AE}" pid="9" name="ICV">
    <vt:lpwstr>D5E80DAD8F0049F7AC04396B687E1657_13</vt:lpwstr>
  </property>
  <property fmtid="{D5CDD505-2E9C-101B-9397-08002B2CF9AE}" pid="10" name="KSOProductBuildVer">
    <vt:lpwstr>2057-12.2.0.17119</vt:lpwstr>
  </property>
</Properties>
</file>

<file path=docProps/thumbnail.jpeg>
</file>